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gyGF71CnGqkkRo4rNFAE/hZZ9z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7D8E61-AE07-4A48-ADEE-4A5953DA06B5}">
  <a:tblStyle styleId="{B17D8E61-AE07-4A48-ADEE-4A5953DA06B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e8af22d425_0_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6" name="Google Shape;346;ge8af22d425_0_2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e8af22d425_0_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ge8af22d425_0_2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e8af22d425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 name="Google Shape;360;ge8af22d425_0_3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e8af22d425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ge8af22d425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e8af22d425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ge8af22d425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e8af22d425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ge8af22d425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4"/>
          <p:cNvSpPr txBox="1"/>
          <p:nvPr>
            <p:ph type="ctrTitle"/>
          </p:nvPr>
        </p:nvSpPr>
        <p:spPr>
          <a:xfrm>
            <a:off x="1709928" y="987552"/>
            <a:ext cx="8385048" cy="308152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2"/>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
          <p:cNvSpPr txBox="1"/>
          <p:nvPr>
            <p:ph idx="1" type="subTitle"/>
          </p:nvPr>
        </p:nvSpPr>
        <p:spPr>
          <a:xfrm>
            <a:off x="2905506" y="4480561"/>
            <a:ext cx="5993892" cy="1166495"/>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1000"/>
              </a:spcBef>
              <a:spcAft>
                <a:spcPts val="0"/>
              </a:spcAft>
              <a:buSzPts val="1400"/>
              <a:buNone/>
              <a:defRPr sz="1400" cap="none"/>
            </a:lvl1pPr>
            <a:lvl2pPr lvl="1" algn="ctr">
              <a:lnSpc>
                <a:spcPct val="150000"/>
              </a:lnSpc>
              <a:spcBef>
                <a:spcPts val="500"/>
              </a:spcBef>
              <a:spcAft>
                <a:spcPts val="0"/>
              </a:spcAft>
              <a:buSzPts val="2000"/>
              <a:buFont typeface="Avenir"/>
              <a:buNone/>
              <a:defRPr sz="2000"/>
            </a:lvl2pPr>
            <a:lvl3pPr lvl="2" algn="ctr">
              <a:lnSpc>
                <a:spcPct val="150000"/>
              </a:lnSpc>
              <a:spcBef>
                <a:spcPts val="500"/>
              </a:spcBef>
              <a:spcAft>
                <a:spcPts val="0"/>
              </a:spcAft>
              <a:buSzPts val="1800"/>
              <a:buNone/>
              <a:defRPr sz="1800"/>
            </a:lvl3pPr>
            <a:lvl4pPr lvl="3" algn="ctr">
              <a:lnSpc>
                <a:spcPct val="150000"/>
              </a:lnSpc>
              <a:spcBef>
                <a:spcPts val="500"/>
              </a:spcBef>
              <a:spcAft>
                <a:spcPts val="0"/>
              </a:spcAft>
              <a:buSzPts val="1600"/>
              <a:buFont typeface="Avenir"/>
              <a:buNone/>
              <a:defRPr sz="1600"/>
            </a:lvl4pPr>
            <a:lvl5pPr lvl="4" algn="ctr">
              <a:lnSpc>
                <a:spcPct val="15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4"/>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13"/>
          <p:cNvSpPr txBox="1"/>
          <p:nvPr>
            <p:ph type="title"/>
          </p:nvPr>
        </p:nvSpPr>
        <p:spPr>
          <a:xfrm>
            <a:off x="1069848" y="502920"/>
            <a:ext cx="9634011"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13"/>
          <p:cNvSpPr txBox="1"/>
          <p:nvPr>
            <p:ph idx="1" type="body"/>
          </p:nvPr>
        </p:nvSpPr>
        <p:spPr>
          <a:xfrm rot="5400000">
            <a:off x="3711185" y="-766817"/>
            <a:ext cx="4351338" cy="9634011"/>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None/>
              <a:defRPr/>
            </a:lvl2pPr>
            <a:lvl3pPr indent="-342900" lvl="2" marL="1371600" algn="l">
              <a:lnSpc>
                <a:spcPct val="150000"/>
              </a:lnSpc>
              <a:spcBef>
                <a:spcPts val="500"/>
              </a:spcBef>
              <a:spcAft>
                <a:spcPts val="0"/>
              </a:spcAft>
              <a:buSzPts val="1800"/>
              <a:buChar char="•"/>
              <a:defRPr/>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13"/>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3"/>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13"/>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None/>
              <a:defRPr/>
            </a:lvl2pPr>
            <a:lvl3pPr indent="-342900" lvl="2" marL="1371600" algn="l">
              <a:lnSpc>
                <a:spcPct val="150000"/>
              </a:lnSpc>
              <a:spcBef>
                <a:spcPts val="500"/>
              </a:spcBef>
              <a:spcAft>
                <a:spcPts val="0"/>
              </a:spcAft>
              <a:buSzPts val="1800"/>
              <a:buChar char="•"/>
              <a:defRPr/>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14"/>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14"/>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14"/>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5"/>
          <p:cNvSpPr txBox="1"/>
          <p:nvPr>
            <p:ph type="title"/>
          </p:nvPr>
        </p:nvSpPr>
        <p:spPr>
          <a:xfrm>
            <a:off x="1069848" y="502920"/>
            <a:ext cx="9634011"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5"/>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p6"/>
          <p:cNvSpPr txBox="1"/>
          <p:nvPr>
            <p:ph type="title"/>
          </p:nvPr>
        </p:nvSpPr>
        <p:spPr>
          <a:xfrm>
            <a:off x="1069848" y="502920"/>
            <a:ext cx="9634011"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6"/>
          <p:cNvSpPr txBox="1"/>
          <p:nvPr>
            <p:ph idx="1" type="body"/>
          </p:nvPr>
        </p:nvSpPr>
        <p:spPr>
          <a:xfrm>
            <a:off x="1069848" y="1874520"/>
            <a:ext cx="9634011"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SzPts val="1800"/>
              <a:buNone/>
              <a:defRPr/>
            </a:lvl1pPr>
            <a:lvl2pPr indent="-228600" lvl="1" marL="914400" algn="l">
              <a:lnSpc>
                <a:spcPct val="150000"/>
              </a:lnSpc>
              <a:spcBef>
                <a:spcPts val="500"/>
              </a:spcBef>
              <a:spcAft>
                <a:spcPts val="0"/>
              </a:spcAft>
              <a:buSzPts val="1800"/>
              <a:buNone/>
              <a:defRPr/>
            </a:lvl2pPr>
            <a:lvl3pPr indent="-342900" lvl="2" marL="1371600" algn="l">
              <a:lnSpc>
                <a:spcPct val="150000"/>
              </a:lnSpc>
              <a:spcBef>
                <a:spcPts val="500"/>
              </a:spcBef>
              <a:spcAft>
                <a:spcPts val="0"/>
              </a:spcAft>
              <a:buSzPts val="1800"/>
              <a:buChar char="•"/>
              <a:defRPr/>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6"/>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6"/>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6"/>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
        <p:nvSpPr>
          <p:cNvPr id="114" name="Google Shape;114;p10"/>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0"/>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0"/>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7" name="Shape 117"/>
        <p:cNvGrpSpPr/>
        <p:nvPr/>
      </p:nvGrpSpPr>
      <p:grpSpPr>
        <a:xfrm>
          <a:off x="0" y="0"/>
          <a:ext cx="0" cy="0"/>
          <a:chOff x="0" y="0"/>
          <a:chExt cx="0" cy="0"/>
        </a:xfrm>
      </p:grpSpPr>
      <p:sp>
        <p:nvSpPr>
          <p:cNvPr id="118" name="Google Shape;118;p7"/>
          <p:cNvSpPr txBox="1"/>
          <p:nvPr>
            <p:ph type="title"/>
          </p:nvPr>
        </p:nvSpPr>
        <p:spPr>
          <a:xfrm>
            <a:off x="1069848" y="1709738"/>
            <a:ext cx="9430811" cy="285273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7"/>
          <p:cNvSpPr txBox="1"/>
          <p:nvPr>
            <p:ph idx="1" type="body"/>
          </p:nvPr>
        </p:nvSpPr>
        <p:spPr>
          <a:xfrm>
            <a:off x="1069848" y="4589463"/>
            <a:ext cx="943081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SzPts val="2400"/>
              <a:buNone/>
              <a:defRPr sz="2400">
                <a:solidFill>
                  <a:srgbClr val="888888"/>
                </a:solidFill>
              </a:defRPr>
            </a:lvl1pPr>
            <a:lvl2pPr indent="-228600" lvl="1" marL="914400" algn="l">
              <a:lnSpc>
                <a:spcPct val="150000"/>
              </a:lnSpc>
              <a:spcBef>
                <a:spcPts val="500"/>
              </a:spcBef>
              <a:spcAft>
                <a:spcPts val="0"/>
              </a:spcAft>
              <a:buSzPts val="2000"/>
              <a:buFont typeface="Avenir"/>
              <a:buNone/>
              <a:defRPr sz="2000">
                <a:solidFill>
                  <a:srgbClr val="888888"/>
                </a:solidFill>
              </a:defRPr>
            </a:lvl2pPr>
            <a:lvl3pPr indent="-228600" lvl="2" marL="1371600" algn="l">
              <a:lnSpc>
                <a:spcPct val="150000"/>
              </a:lnSpc>
              <a:spcBef>
                <a:spcPts val="500"/>
              </a:spcBef>
              <a:spcAft>
                <a:spcPts val="0"/>
              </a:spcAft>
              <a:buSzPts val="1800"/>
              <a:buNone/>
              <a:defRPr sz="1800">
                <a:solidFill>
                  <a:srgbClr val="888888"/>
                </a:solidFill>
              </a:defRPr>
            </a:lvl3pPr>
            <a:lvl4pPr indent="-228600" lvl="3" marL="1828800" algn="l">
              <a:lnSpc>
                <a:spcPct val="150000"/>
              </a:lnSpc>
              <a:spcBef>
                <a:spcPts val="500"/>
              </a:spcBef>
              <a:spcAft>
                <a:spcPts val="0"/>
              </a:spcAft>
              <a:buSzPts val="1600"/>
              <a:buFont typeface="Avenir"/>
              <a:buNone/>
              <a:defRPr sz="1600">
                <a:solidFill>
                  <a:srgbClr val="888888"/>
                </a:solidFill>
              </a:defRPr>
            </a:lvl4pPr>
            <a:lvl5pPr indent="-228600" lvl="4" marL="2286000" algn="l">
              <a:lnSpc>
                <a:spcPct val="15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0" name="Google Shape;120;p7"/>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7"/>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7"/>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3" name="Shape 123"/>
        <p:cNvGrpSpPr/>
        <p:nvPr/>
      </p:nvGrpSpPr>
      <p:grpSpPr>
        <a:xfrm>
          <a:off x="0" y="0"/>
          <a:ext cx="0" cy="0"/>
          <a:chOff x="0" y="0"/>
          <a:chExt cx="0" cy="0"/>
        </a:xfrm>
      </p:grpSpPr>
      <p:sp>
        <p:nvSpPr>
          <p:cNvPr id="124" name="Google Shape;124;p8"/>
          <p:cNvSpPr txBox="1"/>
          <p:nvPr>
            <p:ph type="title"/>
          </p:nvPr>
        </p:nvSpPr>
        <p:spPr>
          <a:xfrm>
            <a:off x="1069848" y="502920"/>
            <a:ext cx="9634011"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8"/>
          <p:cNvSpPr txBox="1"/>
          <p:nvPr>
            <p:ph idx="1" type="body"/>
          </p:nvPr>
        </p:nvSpPr>
        <p:spPr>
          <a:xfrm>
            <a:off x="1069848" y="1825625"/>
            <a:ext cx="4684057"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Font typeface="Avenir"/>
              <a:buChar char="•"/>
              <a:defRPr/>
            </a:lvl1pPr>
            <a:lvl2pPr indent="-228600" lvl="1" marL="914400" algn="l">
              <a:lnSpc>
                <a:spcPct val="150000"/>
              </a:lnSpc>
              <a:spcBef>
                <a:spcPts val="500"/>
              </a:spcBef>
              <a:spcAft>
                <a:spcPts val="0"/>
              </a:spcAft>
              <a:buSzPts val="1800"/>
              <a:buNone/>
              <a:defRPr/>
            </a:lvl2pPr>
            <a:lvl3pPr indent="-342900" lvl="2" marL="1371600" algn="l">
              <a:lnSpc>
                <a:spcPct val="150000"/>
              </a:lnSpc>
              <a:spcBef>
                <a:spcPts val="500"/>
              </a:spcBef>
              <a:spcAft>
                <a:spcPts val="0"/>
              </a:spcAft>
              <a:buSzPts val="1800"/>
              <a:buChar char="•"/>
              <a:defRPr/>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8"/>
          <p:cNvSpPr txBox="1"/>
          <p:nvPr>
            <p:ph idx="2" type="body"/>
          </p:nvPr>
        </p:nvSpPr>
        <p:spPr>
          <a:xfrm>
            <a:off x="6019802" y="1825625"/>
            <a:ext cx="4684058"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None/>
              <a:defRPr/>
            </a:lvl2pPr>
            <a:lvl3pPr indent="-342900" lvl="2" marL="1371600" algn="l">
              <a:lnSpc>
                <a:spcPct val="150000"/>
              </a:lnSpc>
              <a:spcBef>
                <a:spcPts val="500"/>
              </a:spcBef>
              <a:spcAft>
                <a:spcPts val="0"/>
              </a:spcAft>
              <a:buSzPts val="1800"/>
              <a:buChar char="•"/>
              <a:defRPr/>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8"/>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8"/>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8"/>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0" name="Shape 130"/>
        <p:cNvGrpSpPr/>
        <p:nvPr/>
      </p:nvGrpSpPr>
      <p:grpSpPr>
        <a:xfrm>
          <a:off x="0" y="0"/>
          <a:ext cx="0" cy="0"/>
          <a:chOff x="0" y="0"/>
          <a:chExt cx="0" cy="0"/>
        </a:xfrm>
      </p:grpSpPr>
      <p:sp>
        <p:nvSpPr>
          <p:cNvPr id="131" name="Google Shape;131;p9"/>
          <p:cNvSpPr txBox="1"/>
          <p:nvPr>
            <p:ph type="title"/>
          </p:nvPr>
        </p:nvSpPr>
        <p:spPr>
          <a:xfrm>
            <a:off x="839788" y="365125"/>
            <a:ext cx="989993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9"/>
          <p:cNvSpPr txBox="1"/>
          <p:nvPr>
            <p:ph idx="1" type="body"/>
          </p:nvPr>
        </p:nvSpPr>
        <p:spPr>
          <a:xfrm>
            <a:off x="839789" y="1681163"/>
            <a:ext cx="4872132" cy="823912"/>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1000"/>
              </a:spcBef>
              <a:spcAft>
                <a:spcPts val="0"/>
              </a:spcAft>
              <a:buSzPts val="1600"/>
              <a:buNone/>
              <a:defRPr b="1" sz="1600" cap="none"/>
            </a:lvl1pPr>
            <a:lvl2pPr indent="-228600" lvl="1" marL="914400" algn="l">
              <a:lnSpc>
                <a:spcPct val="150000"/>
              </a:lnSpc>
              <a:spcBef>
                <a:spcPts val="500"/>
              </a:spcBef>
              <a:spcAft>
                <a:spcPts val="0"/>
              </a:spcAft>
              <a:buSzPts val="2000"/>
              <a:buFont typeface="Avenir"/>
              <a:buNone/>
              <a:defRPr b="1" sz="2000"/>
            </a:lvl2pPr>
            <a:lvl3pPr indent="-228600" lvl="2" marL="1371600" algn="l">
              <a:lnSpc>
                <a:spcPct val="150000"/>
              </a:lnSpc>
              <a:spcBef>
                <a:spcPts val="500"/>
              </a:spcBef>
              <a:spcAft>
                <a:spcPts val="0"/>
              </a:spcAft>
              <a:buSzPts val="1800"/>
              <a:buNone/>
              <a:defRPr b="1" sz="1800"/>
            </a:lvl3pPr>
            <a:lvl4pPr indent="-228600" lvl="3" marL="1828800" algn="l">
              <a:lnSpc>
                <a:spcPct val="150000"/>
              </a:lnSpc>
              <a:spcBef>
                <a:spcPts val="500"/>
              </a:spcBef>
              <a:spcAft>
                <a:spcPts val="0"/>
              </a:spcAft>
              <a:buSzPts val="1600"/>
              <a:buFont typeface="Avenir"/>
              <a:buNone/>
              <a:defRPr b="1" sz="1600"/>
            </a:lvl4pPr>
            <a:lvl5pPr indent="-228600" lvl="4" marL="2286000" algn="l">
              <a:lnSpc>
                <a:spcPct val="15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3" name="Google Shape;133;p9"/>
          <p:cNvSpPr txBox="1"/>
          <p:nvPr>
            <p:ph idx="2" type="body"/>
          </p:nvPr>
        </p:nvSpPr>
        <p:spPr>
          <a:xfrm>
            <a:off x="839787" y="2510632"/>
            <a:ext cx="4872133"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Font typeface="Avenir"/>
              <a:buNone/>
              <a:defRPr b="1"/>
            </a:lvl2pPr>
            <a:lvl3pPr indent="-330200" lvl="2" marL="1371600" algn="l">
              <a:lnSpc>
                <a:spcPct val="150000"/>
              </a:lnSpc>
              <a:spcBef>
                <a:spcPts val="500"/>
              </a:spcBef>
              <a:spcAft>
                <a:spcPts val="0"/>
              </a:spcAft>
              <a:buSzPts val="1600"/>
              <a:buChar char="•"/>
              <a:defRPr b="0"/>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9"/>
          <p:cNvSpPr txBox="1"/>
          <p:nvPr>
            <p:ph idx="3" type="body"/>
          </p:nvPr>
        </p:nvSpPr>
        <p:spPr>
          <a:xfrm>
            <a:off x="5889809" y="1681163"/>
            <a:ext cx="4849909" cy="823912"/>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1000"/>
              </a:spcBef>
              <a:spcAft>
                <a:spcPts val="0"/>
              </a:spcAft>
              <a:buSzPts val="1600"/>
              <a:buNone/>
              <a:defRPr b="1" sz="1600" cap="none"/>
            </a:lvl1pPr>
            <a:lvl2pPr indent="-228600" lvl="1" marL="914400" algn="l">
              <a:lnSpc>
                <a:spcPct val="150000"/>
              </a:lnSpc>
              <a:spcBef>
                <a:spcPts val="500"/>
              </a:spcBef>
              <a:spcAft>
                <a:spcPts val="0"/>
              </a:spcAft>
              <a:buSzPts val="2000"/>
              <a:buFont typeface="Avenir"/>
              <a:buNone/>
              <a:defRPr b="1" sz="2000"/>
            </a:lvl2pPr>
            <a:lvl3pPr indent="-228600" lvl="2" marL="1371600" algn="l">
              <a:lnSpc>
                <a:spcPct val="150000"/>
              </a:lnSpc>
              <a:spcBef>
                <a:spcPts val="500"/>
              </a:spcBef>
              <a:spcAft>
                <a:spcPts val="0"/>
              </a:spcAft>
              <a:buSzPts val="1800"/>
              <a:buNone/>
              <a:defRPr b="1" sz="1800"/>
            </a:lvl3pPr>
            <a:lvl4pPr indent="-228600" lvl="3" marL="1828800" algn="l">
              <a:lnSpc>
                <a:spcPct val="150000"/>
              </a:lnSpc>
              <a:spcBef>
                <a:spcPts val="500"/>
              </a:spcBef>
              <a:spcAft>
                <a:spcPts val="0"/>
              </a:spcAft>
              <a:buSzPts val="1600"/>
              <a:buFont typeface="Avenir"/>
              <a:buNone/>
              <a:defRPr b="1" sz="1600"/>
            </a:lvl4pPr>
            <a:lvl5pPr indent="-228600" lvl="4" marL="2286000" algn="l">
              <a:lnSpc>
                <a:spcPct val="15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5" name="Google Shape;135;p9"/>
          <p:cNvSpPr txBox="1"/>
          <p:nvPr>
            <p:ph idx="4" type="body"/>
          </p:nvPr>
        </p:nvSpPr>
        <p:spPr>
          <a:xfrm>
            <a:off x="5889810" y="2505075"/>
            <a:ext cx="4872134"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SzPts val="1800"/>
              <a:buChar char="•"/>
              <a:defRPr/>
            </a:lvl1pPr>
            <a:lvl2pPr indent="-228600" lvl="1" marL="914400" algn="l">
              <a:lnSpc>
                <a:spcPct val="150000"/>
              </a:lnSpc>
              <a:spcBef>
                <a:spcPts val="500"/>
              </a:spcBef>
              <a:spcAft>
                <a:spcPts val="0"/>
              </a:spcAft>
              <a:buSzPts val="1800"/>
              <a:buFont typeface="Avenir"/>
              <a:buNone/>
              <a:defRPr b="1"/>
            </a:lvl2pPr>
            <a:lvl3pPr indent="-330200" lvl="2" marL="1371600" algn="l">
              <a:lnSpc>
                <a:spcPct val="150000"/>
              </a:lnSpc>
              <a:spcBef>
                <a:spcPts val="500"/>
              </a:spcBef>
              <a:spcAft>
                <a:spcPts val="0"/>
              </a:spcAft>
              <a:buSzPts val="1600"/>
              <a:buChar char="•"/>
              <a:defRPr b="0"/>
            </a:lvl3pPr>
            <a:lvl4pPr indent="-228600" lvl="3" marL="1828800" algn="l">
              <a:lnSpc>
                <a:spcPct val="150000"/>
              </a:lnSpc>
              <a:spcBef>
                <a:spcPts val="500"/>
              </a:spcBef>
              <a:spcAft>
                <a:spcPts val="0"/>
              </a:spcAft>
              <a:buSzPts val="1800"/>
              <a:buNone/>
              <a:defRPr/>
            </a:lvl4pPr>
            <a:lvl5pPr indent="-342900" lvl="4" marL="2286000" algn="l">
              <a:lnSpc>
                <a:spcPct val="15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9"/>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9"/>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9"/>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1"/>
          <p:cNvSpPr txBox="1"/>
          <p:nvPr>
            <p:ph idx="1" type="body"/>
          </p:nvPr>
        </p:nvSpPr>
        <p:spPr>
          <a:xfrm>
            <a:off x="5183188" y="457201"/>
            <a:ext cx="5652153" cy="5403850"/>
          </a:xfrm>
          <a:prstGeom prst="rect">
            <a:avLst/>
          </a:prstGeom>
          <a:noFill/>
          <a:ln>
            <a:noFill/>
          </a:ln>
        </p:spPr>
        <p:txBody>
          <a:bodyPr anchorCtr="0" anchor="t" bIns="45700" lIns="91425" spcFirstLastPara="1" rIns="91425" wrap="square" tIns="45700">
            <a:normAutofit/>
          </a:bodyPr>
          <a:lstStyle>
            <a:lvl1pPr indent="-431800" lvl="0" marL="457200" algn="l">
              <a:lnSpc>
                <a:spcPct val="150000"/>
              </a:lnSpc>
              <a:spcBef>
                <a:spcPts val="1000"/>
              </a:spcBef>
              <a:spcAft>
                <a:spcPts val="0"/>
              </a:spcAft>
              <a:buSzPts val="3200"/>
              <a:buChar char="•"/>
              <a:defRPr sz="3200"/>
            </a:lvl1pPr>
            <a:lvl2pPr indent="-228600" lvl="1" marL="914400" algn="l">
              <a:lnSpc>
                <a:spcPct val="150000"/>
              </a:lnSpc>
              <a:spcBef>
                <a:spcPts val="500"/>
              </a:spcBef>
              <a:spcAft>
                <a:spcPts val="0"/>
              </a:spcAft>
              <a:buSzPts val="2800"/>
              <a:buFont typeface="Avenir"/>
              <a:buNone/>
              <a:defRPr b="1" sz="2800"/>
            </a:lvl2pPr>
            <a:lvl3pPr indent="-381000" lvl="2" marL="1371600" algn="l">
              <a:lnSpc>
                <a:spcPct val="150000"/>
              </a:lnSpc>
              <a:spcBef>
                <a:spcPts val="500"/>
              </a:spcBef>
              <a:spcAft>
                <a:spcPts val="0"/>
              </a:spcAft>
              <a:buSzPts val="2400"/>
              <a:buChar char="•"/>
              <a:defRPr b="0" sz="2400"/>
            </a:lvl3pPr>
            <a:lvl4pPr indent="-228600" lvl="3" marL="1828800" algn="l">
              <a:lnSpc>
                <a:spcPct val="150000"/>
              </a:lnSpc>
              <a:spcBef>
                <a:spcPts val="500"/>
              </a:spcBef>
              <a:spcAft>
                <a:spcPts val="0"/>
              </a:spcAft>
              <a:buSzPts val="2000"/>
              <a:buFont typeface="Avenir"/>
              <a:buNone/>
              <a:defRPr sz="2000"/>
            </a:lvl4pPr>
            <a:lvl5pPr indent="-355600" lvl="4" marL="2286000" algn="l">
              <a:lnSpc>
                <a:spcPct val="15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2" name="Google Shape;142;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SzPts val="1600"/>
              <a:buNone/>
              <a:defRPr sz="1600"/>
            </a:lvl1pPr>
            <a:lvl2pPr indent="-228600" lvl="1" marL="914400" algn="l">
              <a:lnSpc>
                <a:spcPct val="150000"/>
              </a:lnSpc>
              <a:spcBef>
                <a:spcPts val="500"/>
              </a:spcBef>
              <a:spcAft>
                <a:spcPts val="0"/>
              </a:spcAft>
              <a:buSzPts val="1400"/>
              <a:buFont typeface="Avenir"/>
              <a:buNone/>
              <a:defRPr sz="1400"/>
            </a:lvl2pPr>
            <a:lvl3pPr indent="-228600" lvl="2" marL="1371600" algn="l">
              <a:lnSpc>
                <a:spcPct val="150000"/>
              </a:lnSpc>
              <a:spcBef>
                <a:spcPts val="500"/>
              </a:spcBef>
              <a:spcAft>
                <a:spcPts val="0"/>
              </a:spcAft>
              <a:buSzPts val="1200"/>
              <a:buNone/>
              <a:defRPr sz="1200"/>
            </a:lvl3pPr>
            <a:lvl4pPr indent="-228600" lvl="3" marL="1828800" algn="l">
              <a:lnSpc>
                <a:spcPct val="150000"/>
              </a:lnSpc>
              <a:spcBef>
                <a:spcPts val="500"/>
              </a:spcBef>
              <a:spcAft>
                <a:spcPts val="0"/>
              </a:spcAft>
              <a:buSzPts val="1000"/>
              <a:buFont typeface="Avenir"/>
              <a:buNone/>
              <a:defRPr sz="1000"/>
            </a:lvl4pPr>
            <a:lvl5pPr indent="-228600" lvl="4" marL="2286000" algn="l">
              <a:lnSpc>
                <a:spcPct val="15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3" name="Google Shape;143;p11"/>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11"/>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1"/>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12"/>
          <p:cNvSpPr/>
          <p:nvPr>
            <p:ph idx="2" type="pic"/>
          </p:nvPr>
        </p:nvSpPr>
        <p:spPr>
          <a:xfrm>
            <a:off x="5183188" y="987425"/>
            <a:ext cx="6172200" cy="4873625"/>
          </a:xfrm>
          <a:prstGeom prst="rect">
            <a:avLst/>
          </a:prstGeom>
          <a:noFill/>
          <a:ln>
            <a:noFill/>
          </a:ln>
        </p:spPr>
      </p:sp>
      <p:sp>
        <p:nvSpPr>
          <p:cNvPr id="149" name="Google Shape;149;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SzPts val="1600"/>
              <a:buNone/>
              <a:defRPr sz="1600"/>
            </a:lvl1pPr>
            <a:lvl2pPr indent="-228600" lvl="1" marL="914400" algn="l">
              <a:lnSpc>
                <a:spcPct val="150000"/>
              </a:lnSpc>
              <a:spcBef>
                <a:spcPts val="500"/>
              </a:spcBef>
              <a:spcAft>
                <a:spcPts val="0"/>
              </a:spcAft>
              <a:buSzPts val="1400"/>
              <a:buFont typeface="Avenir"/>
              <a:buNone/>
              <a:defRPr sz="1400"/>
            </a:lvl2pPr>
            <a:lvl3pPr indent="-228600" lvl="2" marL="1371600" algn="l">
              <a:lnSpc>
                <a:spcPct val="150000"/>
              </a:lnSpc>
              <a:spcBef>
                <a:spcPts val="500"/>
              </a:spcBef>
              <a:spcAft>
                <a:spcPts val="0"/>
              </a:spcAft>
              <a:buSzPts val="1200"/>
              <a:buNone/>
              <a:defRPr sz="1200"/>
            </a:lvl3pPr>
            <a:lvl4pPr indent="-228600" lvl="3" marL="1828800" algn="l">
              <a:lnSpc>
                <a:spcPct val="150000"/>
              </a:lnSpc>
              <a:spcBef>
                <a:spcPts val="500"/>
              </a:spcBef>
              <a:spcAft>
                <a:spcPts val="0"/>
              </a:spcAft>
              <a:buSzPts val="1000"/>
              <a:buFont typeface="Avenir"/>
              <a:buNone/>
              <a:defRPr sz="1000"/>
            </a:lvl4pPr>
            <a:lvl5pPr indent="-228600" lvl="4" marL="2286000" algn="l">
              <a:lnSpc>
                <a:spcPct val="15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0" name="Google Shape;150;p12"/>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12"/>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2"/>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3"/>
          <p:cNvGrpSpPr/>
          <p:nvPr/>
        </p:nvGrpSpPr>
        <p:grpSpPr>
          <a:xfrm>
            <a:off x="11096450" y="13394"/>
            <a:ext cx="494218" cy="6814823"/>
            <a:chOff x="11096450" y="13395"/>
            <a:chExt cx="494218" cy="6814823"/>
          </a:xfrm>
        </p:grpSpPr>
        <p:sp>
          <p:nvSpPr>
            <p:cNvPr id="7" name="Google Shape;7;p3"/>
            <p:cNvSpPr/>
            <p:nvPr/>
          </p:nvSpPr>
          <p:spPr>
            <a:xfrm rot="5400000">
              <a:off x="11108009" y="6718576"/>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8" name="Google Shape;8;p3"/>
            <p:cNvSpPr/>
            <p:nvPr/>
          </p:nvSpPr>
          <p:spPr>
            <a:xfrm rot="5400000">
              <a:off x="11475034" y="77813"/>
              <a:ext cx="138242" cy="88130"/>
            </a:xfrm>
            <a:custGeom>
              <a:rect b="b" l="l" r="r" t="t"/>
              <a:pathLst>
                <a:path extrusionOk="0" h="29" w="42">
                  <a:moveTo>
                    <a:pt x="22" y="0"/>
                  </a:moveTo>
                  <a:cubicBezTo>
                    <a:pt x="42" y="7"/>
                    <a:pt x="28" y="29"/>
                    <a:pt x="14" y="25"/>
                  </a:cubicBezTo>
                  <a:cubicBezTo>
                    <a:pt x="0" y="18"/>
                    <a:pt x="8" y="1"/>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9" name="Google Shape;9;p3"/>
            <p:cNvSpPr/>
            <p:nvPr/>
          </p:nvSpPr>
          <p:spPr>
            <a:xfrm rot="5400000">
              <a:off x="11478964" y="592010"/>
              <a:ext cx="121406" cy="72626"/>
            </a:xfrm>
            <a:custGeom>
              <a:rect b="b" l="l" r="r" t="t"/>
              <a:pathLst>
                <a:path extrusionOk="0" h="24" w="37">
                  <a:moveTo>
                    <a:pt x="16" y="0"/>
                  </a:moveTo>
                  <a:cubicBezTo>
                    <a:pt x="37" y="6"/>
                    <a:pt x="30" y="20"/>
                    <a:pt x="11" y="24"/>
                  </a:cubicBezTo>
                  <a:cubicBezTo>
                    <a:pt x="0" y="17"/>
                    <a:pt x="5" y="3"/>
                    <a:pt x="1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10" name="Google Shape;10;p3"/>
            <p:cNvSpPr/>
            <p:nvPr/>
          </p:nvSpPr>
          <p:spPr>
            <a:xfrm rot="5400000">
              <a:off x="11482378" y="335267"/>
              <a:ext cx="138242" cy="78339"/>
            </a:xfrm>
            <a:custGeom>
              <a:rect b="b" l="l" r="r" t="t"/>
              <a:pathLst>
                <a:path extrusionOk="0" h="26" w="42">
                  <a:moveTo>
                    <a:pt x="6" y="6"/>
                  </a:moveTo>
                  <a:cubicBezTo>
                    <a:pt x="25" y="0"/>
                    <a:pt x="42" y="17"/>
                    <a:pt x="21" y="26"/>
                  </a:cubicBezTo>
                  <a:cubicBezTo>
                    <a:pt x="9" y="26"/>
                    <a:pt x="0" y="16"/>
                    <a:pt x="6" y="6"/>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11" name="Google Shape;11;p3"/>
            <p:cNvSpPr/>
            <p:nvPr/>
          </p:nvSpPr>
          <p:spPr>
            <a:xfrm rot="5400000">
              <a:off x="11407714" y="2021691"/>
              <a:ext cx="124951" cy="69362"/>
            </a:xfrm>
            <a:custGeom>
              <a:rect b="b" l="l" r="r" t="t"/>
              <a:pathLst>
                <a:path extrusionOk="0" h="23" w="38">
                  <a:moveTo>
                    <a:pt x="16" y="0"/>
                  </a:moveTo>
                  <a:cubicBezTo>
                    <a:pt x="38" y="8"/>
                    <a:pt x="31" y="18"/>
                    <a:pt x="10" y="23"/>
                  </a:cubicBezTo>
                  <a:cubicBezTo>
                    <a:pt x="0" y="16"/>
                    <a:pt x="4" y="3"/>
                    <a:pt x="1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12" name="Google Shape;12;p3"/>
            <p:cNvSpPr/>
            <p:nvPr/>
          </p:nvSpPr>
          <p:spPr>
            <a:xfrm rot="5400000">
              <a:off x="11414629" y="2272420"/>
              <a:ext cx="128495" cy="78339"/>
            </a:xfrm>
            <a:custGeom>
              <a:rect b="b" l="l" r="r" t="t"/>
              <a:pathLst>
                <a:path extrusionOk="0" h="26" w="39">
                  <a:moveTo>
                    <a:pt x="24" y="0"/>
                  </a:moveTo>
                  <a:cubicBezTo>
                    <a:pt x="39" y="3"/>
                    <a:pt x="36" y="26"/>
                    <a:pt x="20" y="26"/>
                  </a:cubicBezTo>
                  <a:cubicBezTo>
                    <a:pt x="0" y="18"/>
                    <a:pt x="3"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13" name="Google Shape;13;p3"/>
            <p:cNvSpPr/>
            <p:nvPr/>
          </p:nvSpPr>
          <p:spPr>
            <a:xfrm rot="5400000">
              <a:off x="11426398" y="1049544"/>
              <a:ext cx="150648" cy="99554"/>
            </a:xfrm>
            <a:custGeom>
              <a:rect b="b" l="l" r="r" t="t"/>
              <a:pathLst>
                <a:path extrusionOk="0" h="33" w="46">
                  <a:moveTo>
                    <a:pt x="26" y="0"/>
                  </a:moveTo>
                  <a:cubicBezTo>
                    <a:pt x="29" y="0"/>
                    <a:pt x="46" y="16"/>
                    <a:pt x="38" y="22"/>
                  </a:cubicBezTo>
                  <a:cubicBezTo>
                    <a:pt x="16" y="33"/>
                    <a:pt x="0" y="5"/>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14" name="Google Shape;14;p3"/>
            <p:cNvSpPr/>
            <p:nvPr/>
          </p:nvSpPr>
          <p:spPr>
            <a:xfrm rot="5400000">
              <a:off x="11440085" y="836978"/>
              <a:ext cx="134697" cy="81603"/>
            </a:xfrm>
            <a:custGeom>
              <a:rect b="b" l="l" r="r" t="t"/>
              <a:pathLst>
                <a:path extrusionOk="0" h="27" w="41">
                  <a:moveTo>
                    <a:pt x="19" y="0"/>
                  </a:moveTo>
                  <a:cubicBezTo>
                    <a:pt x="41" y="10"/>
                    <a:pt x="28" y="27"/>
                    <a:pt x="8" y="20"/>
                  </a:cubicBezTo>
                  <a:cubicBezTo>
                    <a:pt x="0" y="8"/>
                    <a:pt x="7" y="2"/>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15" name="Google Shape;15;p3"/>
            <p:cNvSpPr/>
            <p:nvPr/>
          </p:nvSpPr>
          <p:spPr>
            <a:xfrm rot="5400000">
              <a:off x="11427309" y="1320685"/>
              <a:ext cx="127608" cy="78339"/>
            </a:xfrm>
            <a:custGeom>
              <a:rect b="b" l="l" r="r" t="t"/>
              <a:pathLst>
                <a:path extrusionOk="0" h="26" w="39">
                  <a:moveTo>
                    <a:pt x="24" y="0"/>
                  </a:moveTo>
                  <a:cubicBezTo>
                    <a:pt x="39" y="2"/>
                    <a:pt x="36" y="26"/>
                    <a:pt x="20" y="25"/>
                  </a:cubicBezTo>
                  <a:cubicBezTo>
                    <a:pt x="0" y="18"/>
                    <a:pt x="3"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16" name="Google Shape;16;p3"/>
            <p:cNvSpPr/>
            <p:nvPr/>
          </p:nvSpPr>
          <p:spPr>
            <a:xfrm rot="5400000">
              <a:off x="11407470" y="1778440"/>
              <a:ext cx="131153" cy="93843"/>
            </a:xfrm>
            <a:custGeom>
              <a:rect b="b" l="l" r="r" t="t"/>
              <a:pathLst>
                <a:path extrusionOk="0" h="31" w="40">
                  <a:moveTo>
                    <a:pt x="22" y="0"/>
                  </a:moveTo>
                  <a:cubicBezTo>
                    <a:pt x="39" y="3"/>
                    <a:pt x="40" y="31"/>
                    <a:pt x="16" y="25"/>
                  </a:cubicBezTo>
                  <a:cubicBezTo>
                    <a:pt x="0" y="7"/>
                    <a:pt x="13" y="4"/>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17" name="Google Shape;17;p3"/>
            <p:cNvSpPr/>
            <p:nvPr/>
          </p:nvSpPr>
          <p:spPr>
            <a:xfrm rot="5400000">
              <a:off x="11404869" y="1535195"/>
              <a:ext cx="127608" cy="69362"/>
            </a:xfrm>
            <a:custGeom>
              <a:rect b="b" l="l" r="r" t="t"/>
              <a:pathLst>
                <a:path extrusionOk="0" h="23" w="39">
                  <a:moveTo>
                    <a:pt x="16" y="0"/>
                  </a:moveTo>
                  <a:cubicBezTo>
                    <a:pt x="39" y="7"/>
                    <a:pt x="31" y="17"/>
                    <a:pt x="11" y="23"/>
                  </a:cubicBezTo>
                  <a:cubicBezTo>
                    <a:pt x="0" y="16"/>
                    <a:pt x="4" y="2"/>
                    <a:pt x="1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18" name="Google Shape;18;p3"/>
            <p:cNvSpPr/>
            <p:nvPr/>
          </p:nvSpPr>
          <p:spPr>
            <a:xfrm rot="5400000">
              <a:off x="11480119" y="1078297"/>
              <a:ext cx="9748" cy="5712"/>
            </a:xfrm>
            <a:custGeom>
              <a:rect b="b" l="l" r="r" t="t"/>
              <a:pathLst>
                <a:path extrusionOk="0" h="2" w="3">
                  <a:moveTo>
                    <a:pt x="1" y="0"/>
                  </a:moveTo>
                  <a:cubicBezTo>
                    <a:pt x="2" y="1"/>
                    <a:pt x="3" y="2"/>
                    <a:pt x="2" y="2"/>
                  </a:cubicBezTo>
                  <a:cubicBezTo>
                    <a:pt x="1" y="2"/>
                    <a:pt x="0" y="1"/>
                    <a:pt x="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19" name="Google Shape;19;p3"/>
            <p:cNvSpPr/>
            <p:nvPr/>
          </p:nvSpPr>
          <p:spPr>
            <a:xfrm rot="5400000">
              <a:off x="11194111" y="860614"/>
              <a:ext cx="143559" cy="75075"/>
            </a:xfrm>
            <a:custGeom>
              <a:rect b="b" l="l" r="r" t="t"/>
              <a:pathLst>
                <a:path extrusionOk="0" h="25" w="44">
                  <a:moveTo>
                    <a:pt x="28" y="0"/>
                  </a:moveTo>
                  <a:cubicBezTo>
                    <a:pt x="44" y="2"/>
                    <a:pt x="38" y="22"/>
                    <a:pt x="25" y="25"/>
                  </a:cubicBezTo>
                  <a:cubicBezTo>
                    <a:pt x="0" y="25"/>
                    <a:pt x="9" y="5"/>
                    <a:pt x="28"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20" name="Google Shape;20;p3"/>
            <p:cNvSpPr/>
            <p:nvPr/>
          </p:nvSpPr>
          <p:spPr>
            <a:xfrm rot="5400000">
              <a:off x="11167080" y="1015030"/>
              <a:ext cx="115202" cy="90579"/>
            </a:xfrm>
            <a:custGeom>
              <a:rect b="b" l="l" r="r" t="t"/>
              <a:pathLst>
                <a:path extrusionOk="0" h="30" w="35">
                  <a:moveTo>
                    <a:pt x="19" y="0"/>
                  </a:moveTo>
                  <a:cubicBezTo>
                    <a:pt x="26" y="0"/>
                    <a:pt x="35" y="8"/>
                    <a:pt x="33" y="15"/>
                  </a:cubicBezTo>
                  <a:cubicBezTo>
                    <a:pt x="30" y="12"/>
                    <a:pt x="27" y="17"/>
                    <a:pt x="25" y="19"/>
                  </a:cubicBezTo>
                  <a:cubicBezTo>
                    <a:pt x="7" y="30"/>
                    <a:pt x="0" y="5"/>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21" name="Google Shape;21;p3"/>
            <p:cNvSpPr/>
            <p:nvPr/>
          </p:nvSpPr>
          <p:spPr>
            <a:xfrm rot="5400000">
              <a:off x="11164085" y="450599"/>
              <a:ext cx="118747" cy="81603"/>
            </a:xfrm>
            <a:custGeom>
              <a:rect b="b" l="l" r="r" t="t"/>
              <a:pathLst>
                <a:path extrusionOk="0" h="27" w="36">
                  <a:moveTo>
                    <a:pt x="21" y="0"/>
                  </a:moveTo>
                  <a:cubicBezTo>
                    <a:pt x="33" y="3"/>
                    <a:pt x="36" y="23"/>
                    <a:pt x="22" y="27"/>
                  </a:cubicBezTo>
                  <a:cubicBezTo>
                    <a:pt x="3" y="25"/>
                    <a:pt x="0" y="1"/>
                    <a:pt x="2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22" name="Google Shape;22;p3"/>
            <p:cNvSpPr/>
            <p:nvPr/>
          </p:nvSpPr>
          <p:spPr>
            <a:xfrm rot="5400000">
              <a:off x="11155166" y="1253803"/>
              <a:ext cx="127608" cy="79154"/>
            </a:xfrm>
            <a:custGeom>
              <a:rect b="b" l="l" r="r" t="t"/>
              <a:pathLst>
                <a:path extrusionOk="0" h="26" w="39">
                  <a:moveTo>
                    <a:pt x="24" y="0"/>
                  </a:moveTo>
                  <a:cubicBezTo>
                    <a:pt x="39" y="3"/>
                    <a:pt x="36" y="26"/>
                    <a:pt x="20" y="26"/>
                  </a:cubicBezTo>
                  <a:cubicBezTo>
                    <a:pt x="0" y="18"/>
                    <a:pt x="3"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23" name="Google Shape;23;p3"/>
            <p:cNvSpPr/>
            <p:nvPr/>
          </p:nvSpPr>
          <p:spPr>
            <a:xfrm rot="5400000">
              <a:off x="11141013" y="614227"/>
              <a:ext cx="134697" cy="105266"/>
            </a:xfrm>
            <a:custGeom>
              <a:rect b="b" l="l" r="r" t="t"/>
              <a:pathLst>
                <a:path extrusionOk="0" h="35" w="41">
                  <a:moveTo>
                    <a:pt x="28" y="2"/>
                  </a:moveTo>
                  <a:cubicBezTo>
                    <a:pt x="37" y="0"/>
                    <a:pt x="41" y="13"/>
                    <a:pt x="40" y="21"/>
                  </a:cubicBezTo>
                  <a:cubicBezTo>
                    <a:pt x="22" y="35"/>
                    <a:pt x="0" y="10"/>
                    <a:pt x="28" y="2"/>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24" name="Google Shape;24;p3"/>
            <p:cNvSpPr/>
            <p:nvPr/>
          </p:nvSpPr>
          <p:spPr>
            <a:xfrm rot="5400000">
              <a:off x="11155026" y="1463404"/>
              <a:ext cx="131153" cy="69362"/>
            </a:xfrm>
            <a:custGeom>
              <a:rect b="b" l="l" r="r" t="t"/>
              <a:pathLst>
                <a:path extrusionOk="0" h="23" w="40">
                  <a:moveTo>
                    <a:pt x="24" y="0"/>
                  </a:moveTo>
                  <a:cubicBezTo>
                    <a:pt x="40" y="0"/>
                    <a:pt x="38" y="20"/>
                    <a:pt x="25" y="23"/>
                  </a:cubicBezTo>
                  <a:cubicBezTo>
                    <a:pt x="0" y="22"/>
                    <a:pt x="6" y="3"/>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25" name="Google Shape;25;p3"/>
            <p:cNvSpPr/>
            <p:nvPr/>
          </p:nvSpPr>
          <p:spPr>
            <a:xfrm rot="5400000">
              <a:off x="11101585" y="2335317"/>
              <a:ext cx="128495" cy="72626"/>
            </a:xfrm>
            <a:custGeom>
              <a:rect b="b" l="l" r="r" t="t"/>
              <a:pathLst>
                <a:path extrusionOk="0" h="24" w="39">
                  <a:moveTo>
                    <a:pt x="21" y="0"/>
                  </a:moveTo>
                  <a:cubicBezTo>
                    <a:pt x="37" y="0"/>
                    <a:pt x="39" y="23"/>
                    <a:pt x="22" y="24"/>
                  </a:cubicBezTo>
                  <a:cubicBezTo>
                    <a:pt x="7" y="22"/>
                    <a:pt x="0" y="5"/>
                    <a:pt x="2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26" name="Google Shape;26;p3"/>
            <p:cNvSpPr/>
            <p:nvPr/>
          </p:nvSpPr>
          <p:spPr>
            <a:xfrm rot="5400000">
              <a:off x="11141175" y="1673149"/>
              <a:ext cx="140901" cy="93843"/>
            </a:xfrm>
            <a:custGeom>
              <a:rect b="b" l="l" r="r" t="t"/>
              <a:pathLst>
                <a:path extrusionOk="0" h="31" w="43">
                  <a:moveTo>
                    <a:pt x="27" y="3"/>
                  </a:moveTo>
                  <a:cubicBezTo>
                    <a:pt x="35" y="0"/>
                    <a:pt x="43" y="17"/>
                    <a:pt x="40" y="23"/>
                  </a:cubicBezTo>
                  <a:cubicBezTo>
                    <a:pt x="21" y="31"/>
                    <a:pt x="0" y="15"/>
                    <a:pt x="27" y="3"/>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27" name="Google Shape;27;p3"/>
            <p:cNvSpPr/>
            <p:nvPr/>
          </p:nvSpPr>
          <p:spPr>
            <a:xfrm rot="5400000">
              <a:off x="11120625" y="255502"/>
              <a:ext cx="124063" cy="78339"/>
            </a:xfrm>
            <a:custGeom>
              <a:rect b="b" l="l" r="r" t="t"/>
              <a:pathLst>
                <a:path extrusionOk="0" h="26" w="38">
                  <a:moveTo>
                    <a:pt x="22" y="0"/>
                  </a:moveTo>
                  <a:cubicBezTo>
                    <a:pt x="38" y="3"/>
                    <a:pt x="33" y="25"/>
                    <a:pt x="18" y="26"/>
                  </a:cubicBezTo>
                  <a:cubicBezTo>
                    <a:pt x="0" y="20"/>
                    <a:pt x="6" y="3"/>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28" name="Google Shape;28;p3"/>
            <p:cNvSpPr/>
            <p:nvPr/>
          </p:nvSpPr>
          <p:spPr>
            <a:xfrm rot="5400000">
              <a:off x="11115856" y="1902943"/>
              <a:ext cx="131153" cy="69362"/>
            </a:xfrm>
            <a:custGeom>
              <a:rect b="b" l="l" r="r" t="t"/>
              <a:pathLst>
                <a:path extrusionOk="0" h="23" w="40">
                  <a:moveTo>
                    <a:pt x="24" y="0"/>
                  </a:moveTo>
                  <a:cubicBezTo>
                    <a:pt x="40" y="0"/>
                    <a:pt x="38" y="20"/>
                    <a:pt x="25" y="23"/>
                  </a:cubicBezTo>
                  <a:cubicBezTo>
                    <a:pt x="0" y="22"/>
                    <a:pt x="6" y="4"/>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29" name="Google Shape;29;p3"/>
            <p:cNvSpPr/>
            <p:nvPr/>
          </p:nvSpPr>
          <p:spPr>
            <a:xfrm rot="5400000">
              <a:off x="11082153" y="2137303"/>
              <a:ext cx="137356" cy="99554"/>
            </a:xfrm>
            <a:custGeom>
              <a:rect b="b" l="l" r="r" t="t"/>
              <a:pathLst>
                <a:path extrusionOk="0" h="33" w="42">
                  <a:moveTo>
                    <a:pt x="25" y="1"/>
                  </a:moveTo>
                  <a:cubicBezTo>
                    <a:pt x="42" y="14"/>
                    <a:pt x="15" y="33"/>
                    <a:pt x="4" y="19"/>
                  </a:cubicBezTo>
                  <a:cubicBezTo>
                    <a:pt x="0" y="5"/>
                    <a:pt x="16" y="0"/>
                    <a:pt x="25"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30" name="Google Shape;30;p3"/>
            <p:cNvSpPr/>
            <p:nvPr/>
          </p:nvSpPr>
          <p:spPr>
            <a:xfrm rot="5400000">
              <a:off x="11410824" y="2818299"/>
              <a:ext cx="121406" cy="81603"/>
            </a:xfrm>
            <a:custGeom>
              <a:rect b="b" l="l" r="r" t="t"/>
              <a:pathLst>
                <a:path extrusionOk="0" h="27" w="37">
                  <a:moveTo>
                    <a:pt x="20" y="1"/>
                  </a:moveTo>
                  <a:cubicBezTo>
                    <a:pt x="31" y="1"/>
                    <a:pt x="37" y="24"/>
                    <a:pt x="22" y="27"/>
                  </a:cubicBezTo>
                  <a:cubicBezTo>
                    <a:pt x="2" y="27"/>
                    <a:pt x="0" y="0"/>
                    <a:pt x="20"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31" name="Google Shape;31;p3"/>
            <p:cNvSpPr/>
            <p:nvPr/>
          </p:nvSpPr>
          <p:spPr>
            <a:xfrm rot="5400000">
              <a:off x="11391700" y="5088176"/>
              <a:ext cx="124063" cy="87315"/>
            </a:xfrm>
            <a:custGeom>
              <a:rect b="b" l="l" r="r" t="t"/>
              <a:pathLst>
                <a:path extrusionOk="0" h="29" w="38">
                  <a:moveTo>
                    <a:pt x="12" y="3"/>
                  </a:moveTo>
                  <a:cubicBezTo>
                    <a:pt x="34" y="0"/>
                    <a:pt x="38" y="26"/>
                    <a:pt x="15" y="29"/>
                  </a:cubicBezTo>
                  <a:cubicBezTo>
                    <a:pt x="4" y="23"/>
                    <a:pt x="0" y="9"/>
                    <a:pt x="12" y="3"/>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32" name="Google Shape;32;p3"/>
            <p:cNvSpPr/>
            <p:nvPr/>
          </p:nvSpPr>
          <p:spPr>
            <a:xfrm rot="5400000">
              <a:off x="11371127" y="2531128"/>
              <a:ext cx="138242" cy="100371"/>
            </a:xfrm>
            <a:custGeom>
              <a:rect b="b" l="l" r="r" t="t"/>
              <a:pathLst>
                <a:path extrusionOk="0" h="33" w="42">
                  <a:moveTo>
                    <a:pt x="25" y="1"/>
                  </a:moveTo>
                  <a:cubicBezTo>
                    <a:pt x="42" y="14"/>
                    <a:pt x="15" y="33"/>
                    <a:pt x="4" y="19"/>
                  </a:cubicBezTo>
                  <a:cubicBezTo>
                    <a:pt x="0" y="6"/>
                    <a:pt x="15" y="0"/>
                    <a:pt x="25"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33" name="Google Shape;33;p3"/>
            <p:cNvSpPr/>
            <p:nvPr/>
          </p:nvSpPr>
          <p:spPr>
            <a:xfrm rot="5400000">
              <a:off x="11401349" y="4735882"/>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34" name="Google Shape;34;p3"/>
            <p:cNvSpPr/>
            <p:nvPr/>
          </p:nvSpPr>
          <p:spPr>
            <a:xfrm rot="5400000">
              <a:off x="11409487" y="4455410"/>
              <a:ext cx="121406" cy="88130"/>
            </a:xfrm>
            <a:custGeom>
              <a:rect b="b" l="l" r="r" t="t"/>
              <a:pathLst>
                <a:path extrusionOk="0" h="29" w="37">
                  <a:moveTo>
                    <a:pt x="18" y="4"/>
                  </a:moveTo>
                  <a:cubicBezTo>
                    <a:pt x="35" y="0"/>
                    <a:pt x="37" y="28"/>
                    <a:pt x="22" y="29"/>
                  </a:cubicBezTo>
                  <a:cubicBezTo>
                    <a:pt x="7" y="28"/>
                    <a:pt x="0" y="14"/>
                    <a:pt x="18" y="4"/>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35" name="Google Shape;35;p3"/>
            <p:cNvSpPr/>
            <p:nvPr/>
          </p:nvSpPr>
          <p:spPr>
            <a:xfrm rot="5400000">
              <a:off x="11369848" y="4194178"/>
              <a:ext cx="143559" cy="102819"/>
            </a:xfrm>
            <a:custGeom>
              <a:rect b="b" l="l" r="r" t="t"/>
              <a:pathLst>
                <a:path extrusionOk="0" h="34" w="44">
                  <a:moveTo>
                    <a:pt x="31" y="1"/>
                  </a:moveTo>
                  <a:cubicBezTo>
                    <a:pt x="39" y="0"/>
                    <a:pt x="44" y="12"/>
                    <a:pt x="42" y="19"/>
                  </a:cubicBezTo>
                  <a:cubicBezTo>
                    <a:pt x="25" y="34"/>
                    <a:pt x="0" y="8"/>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36" name="Google Shape;36;p3"/>
            <p:cNvSpPr/>
            <p:nvPr/>
          </p:nvSpPr>
          <p:spPr>
            <a:xfrm rot="5400000">
              <a:off x="11381624" y="3691697"/>
              <a:ext cx="134697" cy="81603"/>
            </a:xfrm>
            <a:custGeom>
              <a:rect b="b" l="l" r="r" t="t"/>
              <a:pathLst>
                <a:path extrusionOk="0" h="27" w="41">
                  <a:moveTo>
                    <a:pt x="22" y="0"/>
                  </a:moveTo>
                  <a:cubicBezTo>
                    <a:pt x="41" y="12"/>
                    <a:pt x="24" y="27"/>
                    <a:pt x="8" y="20"/>
                  </a:cubicBezTo>
                  <a:cubicBezTo>
                    <a:pt x="0" y="7"/>
                    <a:pt x="8" y="0"/>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37" name="Google Shape;37;p3"/>
            <p:cNvSpPr/>
            <p:nvPr/>
          </p:nvSpPr>
          <p:spPr>
            <a:xfrm rot="5400000">
              <a:off x="11417787" y="3075050"/>
              <a:ext cx="124951" cy="69362"/>
            </a:xfrm>
            <a:custGeom>
              <a:rect b="b" l="l" r="r" t="t"/>
              <a:pathLst>
                <a:path extrusionOk="0" h="23" w="38">
                  <a:moveTo>
                    <a:pt x="26" y="0"/>
                  </a:moveTo>
                  <a:cubicBezTo>
                    <a:pt x="38" y="0"/>
                    <a:pt x="37" y="20"/>
                    <a:pt x="25" y="23"/>
                  </a:cubicBezTo>
                  <a:cubicBezTo>
                    <a:pt x="0" y="23"/>
                    <a:pt x="5" y="1"/>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38" name="Google Shape;38;p3"/>
            <p:cNvSpPr/>
            <p:nvPr/>
          </p:nvSpPr>
          <p:spPr>
            <a:xfrm rot="5400000">
              <a:off x="11376729" y="3335597"/>
              <a:ext cx="134697" cy="84866"/>
            </a:xfrm>
            <a:custGeom>
              <a:rect b="b" l="l" r="r" t="t"/>
              <a:pathLst>
                <a:path extrusionOk="0" h="28" w="41">
                  <a:moveTo>
                    <a:pt x="26" y="1"/>
                  </a:moveTo>
                  <a:cubicBezTo>
                    <a:pt x="34" y="0"/>
                    <a:pt x="41" y="12"/>
                    <a:pt x="39" y="20"/>
                  </a:cubicBezTo>
                  <a:cubicBezTo>
                    <a:pt x="17" y="28"/>
                    <a:pt x="0" y="12"/>
                    <a:pt x="26"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39" name="Google Shape;39;p3"/>
            <p:cNvSpPr/>
            <p:nvPr/>
          </p:nvSpPr>
          <p:spPr>
            <a:xfrm rot="5400000">
              <a:off x="11360464" y="3934729"/>
              <a:ext cx="143559" cy="97107"/>
            </a:xfrm>
            <a:custGeom>
              <a:rect b="b" l="l" r="r" t="t"/>
              <a:pathLst>
                <a:path extrusionOk="0" h="32" w="44">
                  <a:moveTo>
                    <a:pt x="31" y="1"/>
                  </a:moveTo>
                  <a:cubicBezTo>
                    <a:pt x="40" y="0"/>
                    <a:pt x="44" y="8"/>
                    <a:pt x="43" y="15"/>
                  </a:cubicBezTo>
                  <a:cubicBezTo>
                    <a:pt x="29" y="32"/>
                    <a:pt x="0" y="6"/>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40" name="Google Shape;40;p3"/>
            <p:cNvSpPr/>
            <p:nvPr/>
          </p:nvSpPr>
          <p:spPr>
            <a:xfrm rot="5400000">
              <a:off x="11395443" y="5347417"/>
              <a:ext cx="94821" cy="69362"/>
            </a:xfrm>
            <a:custGeom>
              <a:rect b="b" l="l" r="r" t="t"/>
              <a:pathLst>
                <a:path extrusionOk="0" h="23" w="29">
                  <a:moveTo>
                    <a:pt x="13" y="0"/>
                  </a:moveTo>
                  <a:cubicBezTo>
                    <a:pt x="27" y="0"/>
                    <a:pt x="29" y="22"/>
                    <a:pt x="13" y="23"/>
                  </a:cubicBezTo>
                  <a:cubicBezTo>
                    <a:pt x="2" y="22"/>
                    <a:pt x="0" y="2"/>
                    <a:pt x="13"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41" name="Google Shape;41;p3"/>
            <p:cNvSpPr/>
            <p:nvPr/>
          </p:nvSpPr>
          <p:spPr>
            <a:xfrm rot="5400000">
              <a:off x="11343434" y="5658571"/>
              <a:ext cx="140901" cy="102819"/>
            </a:xfrm>
            <a:custGeom>
              <a:rect b="b" l="l" r="r" t="t"/>
              <a:pathLst>
                <a:path extrusionOk="0" h="34" w="43">
                  <a:moveTo>
                    <a:pt x="24" y="0"/>
                  </a:moveTo>
                  <a:cubicBezTo>
                    <a:pt x="43" y="3"/>
                    <a:pt x="28" y="34"/>
                    <a:pt x="14" y="23"/>
                  </a:cubicBezTo>
                  <a:cubicBezTo>
                    <a:pt x="0" y="28"/>
                    <a:pt x="4" y="5"/>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42" name="Google Shape;42;p3"/>
            <p:cNvSpPr/>
            <p:nvPr/>
          </p:nvSpPr>
          <p:spPr>
            <a:xfrm rot="5400000">
              <a:off x="11324095" y="6423833"/>
              <a:ext cx="134697" cy="93843"/>
            </a:xfrm>
            <a:custGeom>
              <a:rect b="b" l="l" r="r" t="t"/>
              <a:pathLst>
                <a:path extrusionOk="0" h="31" w="41">
                  <a:moveTo>
                    <a:pt x="23" y="0"/>
                  </a:moveTo>
                  <a:cubicBezTo>
                    <a:pt x="40" y="1"/>
                    <a:pt x="41" y="31"/>
                    <a:pt x="17" y="25"/>
                  </a:cubicBezTo>
                  <a:cubicBezTo>
                    <a:pt x="0" y="7"/>
                    <a:pt x="17" y="4"/>
                    <a:pt x="23"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43" name="Google Shape;43;p3"/>
            <p:cNvSpPr/>
            <p:nvPr/>
          </p:nvSpPr>
          <p:spPr>
            <a:xfrm rot="5400000">
              <a:off x="11324317" y="5897278"/>
              <a:ext cx="118747" cy="120771"/>
            </a:xfrm>
            <a:custGeom>
              <a:rect b="b" l="l" r="r" t="t"/>
              <a:pathLst>
                <a:path extrusionOk="0" h="40" w="36">
                  <a:moveTo>
                    <a:pt x="16" y="4"/>
                  </a:moveTo>
                  <a:cubicBezTo>
                    <a:pt x="36" y="5"/>
                    <a:pt x="33" y="0"/>
                    <a:pt x="34" y="15"/>
                  </a:cubicBezTo>
                  <a:cubicBezTo>
                    <a:pt x="34" y="40"/>
                    <a:pt x="0" y="22"/>
                    <a:pt x="16" y="4"/>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44" name="Google Shape;44;p3"/>
            <p:cNvSpPr/>
            <p:nvPr/>
          </p:nvSpPr>
          <p:spPr>
            <a:xfrm rot="5400000">
              <a:off x="11356013" y="6183127"/>
              <a:ext cx="131153" cy="72626"/>
            </a:xfrm>
            <a:custGeom>
              <a:rect b="b" l="l" r="r" t="t"/>
              <a:pathLst>
                <a:path extrusionOk="0" h="24" w="40">
                  <a:moveTo>
                    <a:pt x="24" y="0"/>
                  </a:moveTo>
                  <a:cubicBezTo>
                    <a:pt x="40" y="0"/>
                    <a:pt x="38" y="20"/>
                    <a:pt x="25" y="24"/>
                  </a:cubicBezTo>
                  <a:cubicBezTo>
                    <a:pt x="0" y="22"/>
                    <a:pt x="6" y="4"/>
                    <a:pt x="24"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45" name="Google Shape;45;p3"/>
            <p:cNvSpPr/>
            <p:nvPr/>
          </p:nvSpPr>
          <p:spPr>
            <a:xfrm rot="5400000">
              <a:off x="11104198" y="3296179"/>
              <a:ext cx="144445" cy="106083"/>
            </a:xfrm>
            <a:custGeom>
              <a:rect b="b" l="l" r="r" t="t"/>
              <a:pathLst>
                <a:path extrusionOk="0" h="35" w="44">
                  <a:moveTo>
                    <a:pt x="28" y="0"/>
                  </a:moveTo>
                  <a:cubicBezTo>
                    <a:pt x="36" y="1"/>
                    <a:pt x="44" y="12"/>
                    <a:pt x="42" y="21"/>
                  </a:cubicBezTo>
                  <a:cubicBezTo>
                    <a:pt x="23" y="35"/>
                    <a:pt x="0" y="7"/>
                    <a:pt x="28"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46" name="Google Shape;46;p3"/>
            <p:cNvSpPr/>
            <p:nvPr/>
          </p:nvSpPr>
          <p:spPr>
            <a:xfrm rot="5400000">
              <a:off x="11134111" y="4387490"/>
              <a:ext cx="151535" cy="75075"/>
            </a:xfrm>
            <a:custGeom>
              <a:rect b="b" l="l" r="r" t="t"/>
              <a:pathLst>
                <a:path extrusionOk="0" h="25" w="46">
                  <a:moveTo>
                    <a:pt x="23" y="0"/>
                  </a:moveTo>
                  <a:cubicBezTo>
                    <a:pt x="32" y="1"/>
                    <a:pt x="46" y="21"/>
                    <a:pt x="29" y="25"/>
                  </a:cubicBezTo>
                  <a:cubicBezTo>
                    <a:pt x="10" y="23"/>
                    <a:pt x="0" y="9"/>
                    <a:pt x="23"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47" name="Google Shape;47;p3"/>
            <p:cNvSpPr/>
            <p:nvPr/>
          </p:nvSpPr>
          <p:spPr>
            <a:xfrm rot="5400000">
              <a:off x="11138041" y="5384813"/>
              <a:ext cx="134697" cy="84051"/>
            </a:xfrm>
            <a:custGeom>
              <a:rect b="b" l="l" r="r" t="t"/>
              <a:pathLst>
                <a:path extrusionOk="0" h="28" w="41">
                  <a:moveTo>
                    <a:pt x="22" y="0"/>
                  </a:moveTo>
                  <a:cubicBezTo>
                    <a:pt x="41" y="13"/>
                    <a:pt x="24" y="28"/>
                    <a:pt x="8" y="21"/>
                  </a:cubicBezTo>
                  <a:cubicBezTo>
                    <a:pt x="0" y="8"/>
                    <a:pt x="8" y="0"/>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48" name="Google Shape;48;p3"/>
            <p:cNvSpPr/>
            <p:nvPr/>
          </p:nvSpPr>
          <p:spPr>
            <a:xfrm rot="5400000">
              <a:off x="11133693" y="4595717"/>
              <a:ext cx="131153" cy="84866"/>
            </a:xfrm>
            <a:custGeom>
              <a:rect b="b" l="l" r="r" t="t"/>
              <a:pathLst>
                <a:path extrusionOk="0" h="28" w="40">
                  <a:moveTo>
                    <a:pt x="27" y="1"/>
                  </a:moveTo>
                  <a:cubicBezTo>
                    <a:pt x="35" y="0"/>
                    <a:pt x="40" y="10"/>
                    <a:pt x="38" y="17"/>
                  </a:cubicBezTo>
                  <a:cubicBezTo>
                    <a:pt x="17" y="28"/>
                    <a:pt x="0" y="7"/>
                    <a:pt x="27"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49" name="Google Shape;49;p3"/>
            <p:cNvSpPr/>
            <p:nvPr/>
          </p:nvSpPr>
          <p:spPr>
            <a:xfrm rot="5400000">
              <a:off x="11105830" y="6046702"/>
              <a:ext cx="144445" cy="102819"/>
            </a:xfrm>
            <a:custGeom>
              <a:rect b="b" l="l" r="r" t="t"/>
              <a:pathLst>
                <a:path extrusionOk="0" h="34" w="44">
                  <a:moveTo>
                    <a:pt x="31" y="1"/>
                  </a:moveTo>
                  <a:cubicBezTo>
                    <a:pt x="44" y="3"/>
                    <a:pt x="38" y="34"/>
                    <a:pt x="25" y="22"/>
                  </a:cubicBezTo>
                  <a:cubicBezTo>
                    <a:pt x="0" y="28"/>
                    <a:pt x="14" y="0"/>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50" name="Google Shape;50;p3"/>
            <p:cNvSpPr/>
            <p:nvPr/>
          </p:nvSpPr>
          <p:spPr>
            <a:xfrm rot="5400000">
              <a:off x="11117596" y="3060239"/>
              <a:ext cx="115202" cy="121588"/>
            </a:xfrm>
            <a:custGeom>
              <a:rect b="b" l="l" r="r" t="t"/>
              <a:pathLst>
                <a:path extrusionOk="0" h="40" w="35">
                  <a:moveTo>
                    <a:pt x="16" y="4"/>
                  </a:moveTo>
                  <a:cubicBezTo>
                    <a:pt x="35" y="4"/>
                    <a:pt x="32" y="0"/>
                    <a:pt x="33" y="15"/>
                  </a:cubicBezTo>
                  <a:cubicBezTo>
                    <a:pt x="34" y="40"/>
                    <a:pt x="0" y="22"/>
                    <a:pt x="16" y="4"/>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51" name="Google Shape;51;p3"/>
            <p:cNvSpPr/>
            <p:nvPr/>
          </p:nvSpPr>
          <p:spPr>
            <a:xfrm rot="5400000">
              <a:off x="11125265" y="4900335"/>
              <a:ext cx="127608" cy="69362"/>
            </a:xfrm>
            <a:custGeom>
              <a:rect b="b" l="l" r="r" t="t"/>
              <a:pathLst>
                <a:path extrusionOk="0" h="23" w="39">
                  <a:moveTo>
                    <a:pt x="26" y="0"/>
                  </a:moveTo>
                  <a:cubicBezTo>
                    <a:pt x="39" y="1"/>
                    <a:pt x="38" y="21"/>
                    <a:pt x="26" y="23"/>
                  </a:cubicBezTo>
                  <a:cubicBezTo>
                    <a:pt x="0" y="23"/>
                    <a:pt x="5" y="2"/>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52" name="Google Shape;52;p3"/>
            <p:cNvSpPr/>
            <p:nvPr/>
          </p:nvSpPr>
          <p:spPr>
            <a:xfrm rot="5400000">
              <a:off x="11117373" y="5141456"/>
              <a:ext cx="131153" cy="81603"/>
            </a:xfrm>
            <a:custGeom>
              <a:rect b="b" l="l" r="r" t="t"/>
              <a:pathLst>
                <a:path extrusionOk="0" h="27" w="40">
                  <a:moveTo>
                    <a:pt x="25" y="0"/>
                  </a:moveTo>
                  <a:cubicBezTo>
                    <a:pt x="34" y="0"/>
                    <a:pt x="40" y="11"/>
                    <a:pt x="38" y="20"/>
                  </a:cubicBezTo>
                  <a:cubicBezTo>
                    <a:pt x="17" y="27"/>
                    <a:pt x="0" y="12"/>
                    <a:pt x="25"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53" name="Google Shape;53;p3"/>
            <p:cNvSpPr/>
            <p:nvPr/>
          </p:nvSpPr>
          <p:spPr>
            <a:xfrm rot="5400000">
              <a:off x="11112337" y="2598157"/>
              <a:ext cx="134697" cy="81603"/>
            </a:xfrm>
            <a:custGeom>
              <a:rect b="b" l="l" r="r" t="t"/>
              <a:pathLst>
                <a:path extrusionOk="0" h="27" w="41">
                  <a:moveTo>
                    <a:pt x="19" y="0"/>
                  </a:moveTo>
                  <a:cubicBezTo>
                    <a:pt x="41" y="9"/>
                    <a:pt x="28" y="27"/>
                    <a:pt x="7" y="20"/>
                  </a:cubicBezTo>
                  <a:cubicBezTo>
                    <a:pt x="0" y="8"/>
                    <a:pt x="7" y="1"/>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54" name="Google Shape;54;p3"/>
            <p:cNvSpPr/>
            <p:nvPr/>
          </p:nvSpPr>
          <p:spPr>
            <a:xfrm rot="5400000">
              <a:off x="11105830" y="6278710"/>
              <a:ext cx="144445" cy="78339"/>
            </a:xfrm>
            <a:custGeom>
              <a:rect b="b" l="l" r="r" t="t"/>
              <a:pathLst>
                <a:path extrusionOk="0" h="26" w="44">
                  <a:moveTo>
                    <a:pt x="29" y="0"/>
                  </a:moveTo>
                  <a:cubicBezTo>
                    <a:pt x="44" y="3"/>
                    <a:pt x="40" y="22"/>
                    <a:pt x="26" y="26"/>
                  </a:cubicBezTo>
                  <a:cubicBezTo>
                    <a:pt x="0" y="25"/>
                    <a:pt x="11" y="6"/>
                    <a:pt x="2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55" name="Google Shape;55;p3"/>
            <p:cNvSpPr/>
            <p:nvPr/>
          </p:nvSpPr>
          <p:spPr>
            <a:xfrm rot="5400000">
              <a:off x="11093998" y="5596726"/>
              <a:ext cx="144445" cy="97107"/>
            </a:xfrm>
            <a:custGeom>
              <a:rect b="b" l="l" r="r" t="t"/>
              <a:pathLst>
                <a:path extrusionOk="0" h="32" w="44">
                  <a:moveTo>
                    <a:pt x="31" y="1"/>
                  </a:moveTo>
                  <a:cubicBezTo>
                    <a:pt x="40" y="0"/>
                    <a:pt x="44" y="8"/>
                    <a:pt x="43" y="16"/>
                  </a:cubicBezTo>
                  <a:cubicBezTo>
                    <a:pt x="29" y="32"/>
                    <a:pt x="0" y="7"/>
                    <a:pt x="31"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56" name="Google Shape;56;p3"/>
            <p:cNvSpPr/>
            <p:nvPr/>
          </p:nvSpPr>
          <p:spPr>
            <a:xfrm rot="5400000">
              <a:off x="11097788" y="4080854"/>
              <a:ext cx="131153" cy="84866"/>
            </a:xfrm>
            <a:custGeom>
              <a:rect b="b" l="l" r="r" t="t"/>
              <a:pathLst>
                <a:path extrusionOk="0" h="28" w="40">
                  <a:moveTo>
                    <a:pt x="27" y="1"/>
                  </a:moveTo>
                  <a:cubicBezTo>
                    <a:pt x="35" y="0"/>
                    <a:pt x="40" y="10"/>
                    <a:pt x="38" y="17"/>
                  </a:cubicBezTo>
                  <a:cubicBezTo>
                    <a:pt x="17" y="28"/>
                    <a:pt x="0" y="7"/>
                    <a:pt x="27"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57" name="Google Shape;57;p3"/>
            <p:cNvSpPr/>
            <p:nvPr/>
          </p:nvSpPr>
          <p:spPr>
            <a:xfrm rot="5400000">
              <a:off x="11075637" y="5836680"/>
              <a:ext cx="144445" cy="102819"/>
            </a:xfrm>
            <a:custGeom>
              <a:rect b="b" l="l" r="r" t="t"/>
              <a:pathLst>
                <a:path extrusionOk="0" h="34" w="44">
                  <a:moveTo>
                    <a:pt x="31" y="0"/>
                  </a:moveTo>
                  <a:cubicBezTo>
                    <a:pt x="39" y="0"/>
                    <a:pt x="44" y="12"/>
                    <a:pt x="42" y="19"/>
                  </a:cubicBezTo>
                  <a:cubicBezTo>
                    <a:pt x="25" y="34"/>
                    <a:pt x="0" y="8"/>
                    <a:pt x="31"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58" name="Google Shape;58;p3"/>
            <p:cNvSpPr/>
            <p:nvPr/>
          </p:nvSpPr>
          <p:spPr>
            <a:xfrm rot="5400000">
              <a:off x="11124696" y="2830776"/>
              <a:ext cx="121406" cy="81603"/>
            </a:xfrm>
            <a:custGeom>
              <a:rect b="b" l="l" r="r" t="t"/>
              <a:pathLst>
                <a:path extrusionOk="0" h="27" w="37">
                  <a:moveTo>
                    <a:pt x="19" y="1"/>
                  </a:moveTo>
                  <a:cubicBezTo>
                    <a:pt x="31" y="2"/>
                    <a:pt x="37" y="24"/>
                    <a:pt x="21" y="27"/>
                  </a:cubicBezTo>
                  <a:cubicBezTo>
                    <a:pt x="1" y="27"/>
                    <a:pt x="0" y="0"/>
                    <a:pt x="19" y="1"/>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59" name="Google Shape;59;p3"/>
            <p:cNvSpPr/>
            <p:nvPr/>
          </p:nvSpPr>
          <p:spPr>
            <a:xfrm rot="5400000">
              <a:off x="11082841" y="3849727"/>
              <a:ext cx="147990" cy="78339"/>
            </a:xfrm>
            <a:custGeom>
              <a:rect b="b" l="l" r="r" t="t"/>
              <a:pathLst>
                <a:path extrusionOk="0" h="26" w="45">
                  <a:moveTo>
                    <a:pt x="22" y="0"/>
                  </a:moveTo>
                  <a:cubicBezTo>
                    <a:pt x="32" y="2"/>
                    <a:pt x="45" y="22"/>
                    <a:pt x="28" y="26"/>
                  </a:cubicBezTo>
                  <a:cubicBezTo>
                    <a:pt x="10" y="24"/>
                    <a:pt x="0" y="9"/>
                    <a:pt x="22"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60" name="Google Shape;60;p3"/>
            <p:cNvSpPr/>
            <p:nvPr/>
          </p:nvSpPr>
          <p:spPr>
            <a:xfrm rot="5400000">
              <a:off x="11078098" y="3616257"/>
              <a:ext cx="133812" cy="79154"/>
            </a:xfrm>
            <a:custGeom>
              <a:rect b="b" l="l" r="r" t="t"/>
              <a:pathLst>
                <a:path extrusionOk="0" h="26" w="41">
                  <a:moveTo>
                    <a:pt x="19" y="0"/>
                  </a:moveTo>
                  <a:cubicBezTo>
                    <a:pt x="41" y="9"/>
                    <a:pt x="28" y="26"/>
                    <a:pt x="7" y="19"/>
                  </a:cubicBezTo>
                  <a:cubicBezTo>
                    <a:pt x="0" y="8"/>
                    <a:pt x="7" y="1"/>
                    <a:pt x="19"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61" name="Google Shape;61;p3"/>
            <p:cNvSpPr/>
            <p:nvPr/>
          </p:nvSpPr>
          <p:spPr>
            <a:xfrm rot="5400000">
              <a:off x="11076712" y="6507925"/>
              <a:ext cx="127608" cy="81603"/>
            </a:xfrm>
            <a:custGeom>
              <a:rect b="b" l="l" r="r" t="t"/>
              <a:pathLst>
                <a:path extrusionOk="0" h="27" w="39">
                  <a:moveTo>
                    <a:pt x="21" y="2"/>
                  </a:moveTo>
                  <a:cubicBezTo>
                    <a:pt x="36" y="0"/>
                    <a:pt x="39" y="17"/>
                    <a:pt x="26" y="24"/>
                  </a:cubicBezTo>
                  <a:cubicBezTo>
                    <a:pt x="8" y="27"/>
                    <a:pt x="0" y="9"/>
                    <a:pt x="21" y="2"/>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62" name="Google Shape;62;p3"/>
            <p:cNvSpPr/>
            <p:nvPr/>
          </p:nvSpPr>
          <p:spPr>
            <a:xfrm rot="5400000">
              <a:off x="11141853" y="34906"/>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sp>
          <p:nvSpPr>
            <p:cNvPr id="63" name="Google Shape;63;p3"/>
            <p:cNvSpPr/>
            <p:nvPr/>
          </p:nvSpPr>
          <p:spPr>
            <a:xfrm rot="5400000">
              <a:off x="11301184" y="6639670"/>
              <a:ext cx="134697" cy="97107"/>
            </a:xfrm>
            <a:custGeom>
              <a:rect b="b" l="l" r="r" t="t"/>
              <a:pathLst>
                <a:path extrusionOk="0" h="32" w="41">
                  <a:moveTo>
                    <a:pt x="25" y="0"/>
                  </a:moveTo>
                  <a:cubicBezTo>
                    <a:pt x="41" y="13"/>
                    <a:pt x="15" y="32"/>
                    <a:pt x="4" y="18"/>
                  </a:cubicBezTo>
                  <a:cubicBezTo>
                    <a:pt x="0" y="5"/>
                    <a:pt x="15" y="0"/>
                    <a:pt x="25" y="0"/>
                  </a:cubicBezTo>
                  <a:close/>
                </a:path>
              </a:pathLst>
            </a:custGeom>
            <a:solidFill>
              <a:srgbClr val="E0D7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venir"/>
                <a:ea typeface="Avenir"/>
                <a:cs typeface="Avenir"/>
                <a:sym typeface="Avenir"/>
              </a:endParaRPr>
            </a:p>
          </p:txBody>
        </p:sp>
      </p:grpSp>
      <p:sp>
        <p:nvSpPr>
          <p:cNvPr id="64" name="Google Shape;64;p3"/>
          <p:cNvSpPr txBox="1"/>
          <p:nvPr>
            <p:ph type="title"/>
          </p:nvPr>
        </p:nvSpPr>
        <p:spPr>
          <a:xfrm>
            <a:off x="1069848" y="502920"/>
            <a:ext cx="9634011"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 name="Google Shape;65;p3"/>
          <p:cNvSpPr txBox="1"/>
          <p:nvPr>
            <p:ph idx="1" type="body"/>
          </p:nvPr>
        </p:nvSpPr>
        <p:spPr>
          <a:xfrm>
            <a:off x="1069848" y="1874520"/>
            <a:ext cx="9634011" cy="4351338"/>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50000"/>
              </a:lnSpc>
              <a:spcBef>
                <a:spcPts val="1000"/>
              </a:spcBef>
              <a:spcAft>
                <a:spcPts val="0"/>
              </a:spcAft>
              <a:buClr>
                <a:srgbClr val="C2B2A7"/>
              </a:buClr>
              <a:buSzPts val="2000"/>
              <a:buFont typeface="Arial"/>
              <a:buChar char="•"/>
              <a:defRPr b="0" i="0" sz="2000" u="none" cap="none" strike="noStrike">
                <a:solidFill>
                  <a:schemeClr val="dk2"/>
                </a:solidFill>
                <a:latin typeface="Avenir"/>
                <a:ea typeface="Avenir"/>
                <a:cs typeface="Avenir"/>
                <a:sym typeface="Avenir"/>
              </a:defRPr>
            </a:lvl1pPr>
            <a:lvl2pPr indent="-228600" lvl="1" marL="914400" marR="0" rtl="0" algn="l">
              <a:lnSpc>
                <a:spcPct val="150000"/>
              </a:lnSpc>
              <a:spcBef>
                <a:spcPts val="500"/>
              </a:spcBef>
              <a:spcAft>
                <a:spcPts val="0"/>
              </a:spcAft>
              <a:buClr>
                <a:srgbClr val="C2B2A7"/>
              </a:buClr>
              <a:buSzPts val="1800"/>
              <a:buFont typeface="Avenir"/>
              <a:buNone/>
              <a:defRPr b="0" i="0" sz="1800" u="none" cap="none" strike="noStrike">
                <a:solidFill>
                  <a:schemeClr val="dk2"/>
                </a:solidFill>
                <a:latin typeface="Avenir"/>
                <a:ea typeface="Avenir"/>
                <a:cs typeface="Avenir"/>
                <a:sym typeface="Avenir"/>
              </a:defRPr>
            </a:lvl2pPr>
            <a:lvl3pPr indent="-330200" lvl="2" marL="1371600" marR="0" rtl="0" algn="l">
              <a:lnSpc>
                <a:spcPct val="150000"/>
              </a:lnSpc>
              <a:spcBef>
                <a:spcPts val="500"/>
              </a:spcBef>
              <a:spcAft>
                <a:spcPts val="0"/>
              </a:spcAft>
              <a:buClr>
                <a:srgbClr val="C2B2A7"/>
              </a:buClr>
              <a:buSzPts val="1600"/>
              <a:buFont typeface="Arial"/>
              <a:buChar char="•"/>
              <a:defRPr b="1" i="0" sz="1600" u="none" cap="none" strike="noStrike">
                <a:solidFill>
                  <a:schemeClr val="dk2"/>
                </a:solidFill>
                <a:latin typeface="Avenir"/>
                <a:ea typeface="Avenir"/>
                <a:cs typeface="Avenir"/>
                <a:sym typeface="Avenir"/>
              </a:defRPr>
            </a:lvl3pPr>
            <a:lvl4pPr indent="-228600" lvl="3" marL="1828800" marR="0" rtl="0" algn="l">
              <a:lnSpc>
                <a:spcPct val="150000"/>
              </a:lnSpc>
              <a:spcBef>
                <a:spcPts val="500"/>
              </a:spcBef>
              <a:spcAft>
                <a:spcPts val="0"/>
              </a:spcAft>
              <a:buClr>
                <a:srgbClr val="C2B2A7"/>
              </a:buClr>
              <a:buSzPts val="1400"/>
              <a:buFont typeface="Avenir"/>
              <a:buNone/>
              <a:defRPr b="0" i="0" sz="1400" u="none" cap="none" strike="noStrike">
                <a:solidFill>
                  <a:schemeClr val="dk2"/>
                </a:solidFill>
                <a:latin typeface="Avenir"/>
                <a:ea typeface="Avenir"/>
                <a:cs typeface="Avenir"/>
                <a:sym typeface="Avenir"/>
              </a:defRPr>
            </a:lvl4pPr>
            <a:lvl5pPr indent="-317500" lvl="4" marL="2286000" marR="0" rtl="0" algn="l">
              <a:lnSpc>
                <a:spcPct val="150000"/>
              </a:lnSpc>
              <a:spcBef>
                <a:spcPts val="500"/>
              </a:spcBef>
              <a:spcAft>
                <a:spcPts val="0"/>
              </a:spcAft>
              <a:buClr>
                <a:srgbClr val="C2B2A7"/>
              </a:buClr>
              <a:buSzPts val="1400"/>
              <a:buFont typeface="Arial"/>
              <a:buChar char="•"/>
              <a:defRPr b="0" i="0" sz="1400" u="none" cap="none" strike="noStrike">
                <a:solidFill>
                  <a:schemeClr val="dk2"/>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66" name="Google Shape;66;p3"/>
          <p:cNvSpPr txBox="1"/>
          <p:nvPr>
            <p:ph idx="10" type="dt"/>
          </p:nvPr>
        </p:nvSpPr>
        <p:spPr>
          <a:xfrm>
            <a:off x="173736" y="6382512"/>
            <a:ext cx="284590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2"/>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67" name="Google Shape;67;p3"/>
          <p:cNvSpPr txBox="1"/>
          <p:nvPr>
            <p:ph idx="11" type="ftr"/>
          </p:nvPr>
        </p:nvSpPr>
        <p:spPr>
          <a:xfrm rot="5400000">
            <a:off x="-1754871" y="2093199"/>
            <a:ext cx="4157472" cy="41608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2"/>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68" name="Google Shape;68;p3"/>
          <p:cNvSpPr txBox="1"/>
          <p:nvPr>
            <p:ph idx="12" type="sldNum"/>
          </p:nvPr>
        </p:nvSpPr>
        <p:spPr>
          <a:xfrm>
            <a:off x="11457919" y="6382512"/>
            <a:ext cx="50099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grpSp>
        <p:nvGrpSpPr>
          <p:cNvPr id="69" name="Google Shape;69;p3"/>
          <p:cNvGrpSpPr/>
          <p:nvPr/>
        </p:nvGrpSpPr>
        <p:grpSpPr>
          <a:xfrm>
            <a:off x="10963026" y="261364"/>
            <a:ext cx="941932" cy="4673543"/>
            <a:chOff x="7375174" y="1165701"/>
            <a:chExt cx="941932" cy="4673543"/>
          </a:xfrm>
        </p:grpSpPr>
        <p:grpSp>
          <p:nvGrpSpPr>
            <p:cNvPr id="70" name="Google Shape;70;p3"/>
            <p:cNvGrpSpPr/>
            <p:nvPr/>
          </p:nvGrpSpPr>
          <p:grpSpPr>
            <a:xfrm>
              <a:off x="7434169" y="1165701"/>
              <a:ext cx="882937" cy="1664961"/>
              <a:chOff x="7434169" y="1165701"/>
              <a:chExt cx="882937" cy="1664961"/>
            </a:xfrm>
          </p:grpSpPr>
          <p:grpSp>
            <p:nvGrpSpPr>
              <p:cNvPr id="71" name="Google Shape;71;p3"/>
              <p:cNvGrpSpPr/>
              <p:nvPr/>
            </p:nvGrpSpPr>
            <p:grpSpPr>
              <a:xfrm>
                <a:off x="7457767" y="1165701"/>
                <a:ext cx="859339" cy="932994"/>
                <a:chOff x="7457767" y="1165701"/>
                <a:chExt cx="859339" cy="932994"/>
              </a:xfrm>
            </p:grpSpPr>
            <p:pic>
              <p:nvPicPr>
                <p:cNvPr descr="Paw prints with solid fill" id="72" name="Google Shape;72;p3"/>
                <p:cNvPicPr preferRelativeResize="0"/>
                <p:nvPr/>
              </p:nvPicPr>
              <p:blipFill rotWithShape="1">
                <a:blip r:embed="rId1">
                  <a:alphaModFix/>
                </a:blip>
                <a:srcRect b="0" l="50430" r="0" t="41417"/>
                <a:stretch/>
              </p:blipFill>
              <p:spPr>
                <a:xfrm>
                  <a:off x="7863839" y="1563012"/>
                  <a:ext cx="453267" cy="535683"/>
                </a:xfrm>
                <a:prstGeom prst="rect">
                  <a:avLst/>
                </a:prstGeom>
                <a:noFill/>
                <a:ln>
                  <a:noFill/>
                </a:ln>
              </p:spPr>
            </p:pic>
            <p:pic>
              <p:nvPicPr>
                <p:cNvPr descr="Paw prints with solid fill" id="73" name="Google Shape;73;p3"/>
                <p:cNvPicPr preferRelativeResize="0"/>
                <p:nvPr/>
              </p:nvPicPr>
              <p:blipFill rotWithShape="1">
                <a:blip r:embed="rId2">
                  <a:alphaModFix/>
                </a:blip>
                <a:srcRect b="0" l="50430" r="0" t="41417"/>
                <a:stretch/>
              </p:blipFill>
              <p:spPr>
                <a:xfrm>
                  <a:off x="7457767" y="1165701"/>
                  <a:ext cx="453267" cy="535683"/>
                </a:xfrm>
                <a:prstGeom prst="rect">
                  <a:avLst/>
                </a:prstGeom>
                <a:noFill/>
                <a:ln>
                  <a:noFill/>
                </a:ln>
              </p:spPr>
            </p:pic>
          </p:grpSp>
          <p:grpSp>
            <p:nvGrpSpPr>
              <p:cNvPr id="74" name="Google Shape;74;p3"/>
              <p:cNvGrpSpPr/>
              <p:nvPr/>
            </p:nvGrpSpPr>
            <p:grpSpPr>
              <a:xfrm>
                <a:off x="7434169" y="1897668"/>
                <a:ext cx="859339" cy="932994"/>
                <a:chOff x="7457767" y="1165701"/>
                <a:chExt cx="859339" cy="932994"/>
              </a:xfrm>
            </p:grpSpPr>
            <p:pic>
              <p:nvPicPr>
                <p:cNvPr descr="Paw prints with solid fill" id="75" name="Google Shape;75;p3"/>
                <p:cNvPicPr preferRelativeResize="0"/>
                <p:nvPr/>
              </p:nvPicPr>
              <p:blipFill rotWithShape="1">
                <a:blip r:embed="rId3">
                  <a:alphaModFix/>
                </a:blip>
                <a:srcRect b="0" l="50430" r="0" t="41417"/>
                <a:stretch/>
              </p:blipFill>
              <p:spPr>
                <a:xfrm>
                  <a:off x="7863839" y="1563012"/>
                  <a:ext cx="453267" cy="535683"/>
                </a:xfrm>
                <a:prstGeom prst="rect">
                  <a:avLst/>
                </a:prstGeom>
                <a:noFill/>
                <a:ln>
                  <a:noFill/>
                </a:ln>
              </p:spPr>
            </p:pic>
            <p:pic>
              <p:nvPicPr>
                <p:cNvPr descr="Paw prints with solid fill" id="76" name="Google Shape;76;p3"/>
                <p:cNvPicPr preferRelativeResize="0"/>
                <p:nvPr/>
              </p:nvPicPr>
              <p:blipFill rotWithShape="1">
                <a:blip r:embed="rId4">
                  <a:alphaModFix/>
                </a:blip>
                <a:srcRect b="0" l="50430" r="0" t="41417"/>
                <a:stretch/>
              </p:blipFill>
              <p:spPr>
                <a:xfrm>
                  <a:off x="7457767" y="1165701"/>
                  <a:ext cx="453267" cy="535683"/>
                </a:xfrm>
                <a:prstGeom prst="rect">
                  <a:avLst/>
                </a:prstGeom>
                <a:noFill/>
                <a:ln>
                  <a:noFill/>
                </a:ln>
              </p:spPr>
            </p:pic>
          </p:grpSp>
        </p:grpSp>
        <p:grpSp>
          <p:nvGrpSpPr>
            <p:cNvPr id="77" name="Google Shape;77;p3"/>
            <p:cNvGrpSpPr/>
            <p:nvPr/>
          </p:nvGrpSpPr>
          <p:grpSpPr>
            <a:xfrm>
              <a:off x="7410571" y="2710349"/>
              <a:ext cx="882937" cy="1664961"/>
              <a:chOff x="7434169" y="1165701"/>
              <a:chExt cx="882937" cy="1664961"/>
            </a:xfrm>
          </p:grpSpPr>
          <p:grpSp>
            <p:nvGrpSpPr>
              <p:cNvPr id="78" name="Google Shape;78;p3"/>
              <p:cNvGrpSpPr/>
              <p:nvPr/>
            </p:nvGrpSpPr>
            <p:grpSpPr>
              <a:xfrm>
                <a:off x="7457767" y="1165701"/>
                <a:ext cx="859339" cy="932994"/>
                <a:chOff x="7457767" y="1165701"/>
                <a:chExt cx="859339" cy="932994"/>
              </a:xfrm>
            </p:grpSpPr>
            <p:pic>
              <p:nvPicPr>
                <p:cNvPr descr="Paw prints with solid fill" id="79" name="Google Shape;79;p3"/>
                <p:cNvPicPr preferRelativeResize="0"/>
                <p:nvPr/>
              </p:nvPicPr>
              <p:blipFill rotWithShape="1">
                <a:blip r:embed="rId4">
                  <a:alphaModFix/>
                </a:blip>
                <a:srcRect b="0" l="50430" r="0" t="41417"/>
                <a:stretch/>
              </p:blipFill>
              <p:spPr>
                <a:xfrm>
                  <a:off x="7863839" y="1563012"/>
                  <a:ext cx="453267" cy="535683"/>
                </a:xfrm>
                <a:prstGeom prst="rect">
                  <a:avLst/>
                </a:prstGeom>
                <a:noFill/>
                <a:ln>
                  <a:noFill/>
                </a:ln>
              </p:spPr>
            </p:pic>
            <p:pic>
              <p:nvPicPr>
                <p:cNvPr descr="Paw prints with solid fill" id="80" name="Google Shape;80;p3"/>
                <p:cNvPicPr preferRelativeResize="0"/>
                <p:nvPr/>
              </p:nvPicPr>
              <p:blipFill rotWithShape="1">
                <a:blip r:embed="rId4">
                  <a:alphaModFix/>
                </a:blip>
                <a:srcRect b="0" l="50430" r="0" t="41417"/>
                <a:stretch/>
              </p:blipFill>
              <p:spPr>
                <a:xfrm>
                  <a:off x="7457767" y="1165701"/>
                  <a:ext cx="453267" cy="535683"/>
                </a:xfrm>
                <a:prstGeom prst="rect">
                  <a:avLst/>
                </a:prstGeom>
                <a:noFill/>
                <a:ln>
                  <a:noFill/>
                </a:ln>
              </p:spPr>
            </p:pic>
          </p:grpSp>
          <p:grpSp>
            <p:nvGrpSpPr>
              <p:cNvPr id="81" name="Google Shape;81;p3"/>
              <p:cNvGrpSpPr/>
              <p:nvPr/>
            </p:nvGrpSpPr>
            <p:grpSpPr>
              <a:xfrm>
                <a:off x="7434169" y="1897668"/>
                <a:ext cx="859339" cy="932994"/>
                <a:chOff x="7457767" y="1165701"/>
                <a:chExt cx="859339" cy="932994"/>
              </a:xfrm>
            </p:grpSpPr>
            <p:pic>
              <p:nvPicPr>
                <p:cNvPr descr="Paw prints with solid fill" id="82" name="Google Shape;82;p3"/>
                <p:cNvPicPr preferRelativeResize="0"/>
                <p:nvPr/>
              </p:nvPicPr>
              <p:blipFill rotWithShape="1">
                <a:blip r:embed="rId4">
                  <a:alphaModFix/>
                </a:blip>
                <a:srcRect b="0" l="50430" r="0" t="41417"/>
                <a:stretch/>
              </p:blipFill>
              <p:spPr>
                <a:xfrm>
                  <a:off x="7863839" y="1563012"/>
                  <a:ext cx="453267" cy="535683"/>
                </a:xfrm>
                <a:prstGeom prst="rect">
                  <a:avLst/>
                </a:prstGeom>
                <a:noFill/>
                <a:ln>
                  <a:noFill/>
                </a:ln>
              </p:spPr>
            </p:pic>
            <p:pic>
              <p:nvPicPr>
                <p:cNvPr descr="Paw prints with solid fill" id="83" name="Google Shape;83;p3"/>
                <p:cNvPicPr preferRelativeResize="0"/>
                <p:nvPr/>
              </p:nvPicPr>
              <p:blipFill rotWithShape="1">
                <a:blip r:embed="rId4">
                  <a:alphaModFix/>
                </a:blip>
                <a:srcRect b="0" l="50430" r="0" t="41417"/>
                <a:stretch/>
              </p:blipFill>
              <p:spPr>
                <a:xfrm>
                  <a:off x="7457767" y="1165701"/>
                  <a:ext cx="453267" cy="535683"/>
                </a:xfrm>
                <a:prstGeom prst="rect">
                  <a:avLst/>
                </a:prstGeom>
                <a:noFill/>
                <a:ln>
                  <a:noFill/>
                </a:ln>
              </p:spPr>
            </p:pic>
          </p:grpSp>
        </p:grpSp>
        <p:grpSp>
          <p:nvGrpSpPr>
            <p:cNvPr id="84" name="Google Shape;84;p3"/>
            <p:cNvGrpSpPr/>
            <p:nvPr/>
          </p:nvGrpSpPr>
          <p:grpSpPr>
            <a:xfrm>
              <a:off x="7375174" y="4174283"/>
              <a:ext cx="882937" cy="1664961"/>
              <a:chOff x="7434169" y="1165701"/>
              <a:chExt cx="882937" cy="1664961"/>
            </a:xfrm>
          </p:grpSpPr>
          <p:grpSp>
            <p:nvGrpSpPr>
              <p:cNvPr id="85" name="Google Shape;85;p3"/>
              <p:cNvGrpSpPr/>
              <p:nvPr/>
            </p:nvGrpSpPr>
            <p:grpSpPr>
              <a:xfrm>
                <a:off x="7457767" y="1165701"/>
                <a:ext cx="859339" cy="932994"/>
                <a:chOff x="7457767" y="1165701"/>
                <a:chExt cx="859339" cy="932994"/>
              </a:xfrm>
            </p:grpSpPr>
            <p:pic>
              <p:nvPicPr>
                <p:cNvPr descr="Paw prints with solid fill" id="86" name="Google Shape;86;p3"/>
                <p:cNvPicPr preferRelativeResize="0"/>
                <p:nvPr/>
              </p:nvPicPr>
              <p:blipFill rotWithShape="1">
                <a:blip r:embed="rId4">
                  <a:alphaModFix/>
                </a:blip>
                <a:srcRect b="0" l="50430" r="0" t="41417"/>
                <a:stretch/>
              </p:blipFill>
              <p:spPr>
                <a:xfrm>
                  <a:off x="7863839" y="1563012"/>
                  <a:ext cx="453267" cy="535683"/>
                </a:xfrm>
                <a:prstGeom prst="rect">
                  <a:avLst/>
                </a:prstGeom>
                <a:noFill/>
                <a:ln>
                  <a:noFill/>
                </a:ln>
              </p:spPr>
            </p:pic>
            <p:pic>
              <p:nvPicPr>
                <p:cNvPr descr="Paw prints with solid fill" id="87" name="Google Shape;87;p3"/>
                <p:cNvPicPr preferRelativeResize="0"/>
                <p:nvPr/>
              </p:nvPicPr>
              <p:blipFill rotWithShape="1">
                <a:blip r:embed="rId4">
                  <a:alphaModFix/>
                </a:blip>
                <a:srcRect b="0" l="50430" r="0" t="41417"/>
                <a:stretch/>
              </p:blipFill>
              <p:spPr>
                <a:xfrm>
                  <a:off x="7457767" y="1165701"/>
                  <a:ext cx="453267" cy="535683"/>
                </a:xfrm>
                <a:prstGeom prst="rect">
                  <a:avLst/>
                </a:prstGeom>
                <a:noFill/>
                <a:ln>
                  <a:noFill/>
                </a:ln>
              </p:spPr>
            </p:pic>
          </p:grpSp>
          <p:grpSp>
            <p:nvGrpSpPr>
              <p:cNvPr id="88" name="Google Shape;88;p3"/>
              <p:cNvGrpSpPr/>
              <p:nvPr/>
            </p:nvGrpSpPr>
            <p:grpSpPr>
              <a:xfrm>
                <a:off x="7434169" y="1897668"/>
                <a:ext cx="859339" cy="932994"/>
                <a:chOff x="7457767" y="1165701"/>
                <a:chExt cx="859339" cy="932994"/>
              </a:xfrm>
            </p:grpSpPr>
            <p:pic>
              <p:nvPicPr>
                <p:cNvPr descr="Paw prints with solid fill" id="89" name="Google Shape;89;p3"/>
                <p:cNvPicPr preferRelativeResize="0"/>
                <p:nvPr/>
              </p:nvPicPr>
              <p:blipFill rotWithShape="1">
                <a:blip r:embed="rId4">
                  <a:alphaModFix/>
                </a:blip>
                <a:srcRect b="0" l="50430" r="0" t="41417"/>
                <a:stretch/>
              </p:blipFill>
              <p:spPr>
                <a:xfrm>
                  <a:off x="7863839" y="1563012"/>
                  <a:ext cx="453267" cy="535683"/>
                </a:xfrm>
                <a:prstGeom prst="rect">
                  <a:avLst/>
                </a:prstGeom>
                <a:noFill/>
                <a:ln>
                  <a:noFill/>
                </a:ln>
              </p:spPr>
            </p:pic>
            <p:pic>
              <p:nvPicPr>
                <p:cNvPr descr="Paw prints with solid fill" id="90" name="Google Shape;90;p3"/>
                <p:cNvPicPr preferRelativeResize="0"/>
                <p:nvPr/>
              </p:nvPicPr>
              <p:blipFill rotWithShape="1">
                <a:blip r:embed="rId4">
                  <a:alphaModFix/>
                </a:blip>
                <a:srcRect b="0" l="50430" r="0" t="41417"/>
                <a:stretch/>
              </p:blipFill>
              <p:spPr>
                <a:xfrm>
                  <a:off x="7457767" y="1165701"/>
                  <a:ext cx="453267" cy="535683"/>
                </a:xfrm>
                <a:prstGeom prst="rect">
                  <a:avLst/>
                </a:prstGeom>
                <a:noFill/>
                <a:ln>
                  <a:noFill/>
                </a:ln>
              </p:spPr>
            </p:pic>
          </p:grpSp>
        </p:grpSp>
      </p:grpSp>
      <p:pic>
        <p:nvPicPr>
          <p:cNvPr descr="Paw prints with solid fill" id="91" name="Google Shape;91;p3"/>
          <p:cNvPicPr preferRelativeResize="0"/>
          <p:nvPr/>
        </p:nvPicPr>
        <p:blipFill rotWithShape="1">
          <a:blip r:embed="rId4">
            <a:alphaModFix/>
          </a:blip>
          <a:srcRect b="0" l="50430" r="0" t="41417"/>
          <a:stretch/>
        </p:blipFill>
        <p:spPr>
          <a:xfrm>
            <a:off x="11369098" y="5146962"/>
            <a:ext cx="453267" cy="535683"/>
          </a:xfrm>
          <a:prstGeom prst="rect">
            <a:avLst/>
          </a:prstGeom>
          <a:noFill/>
          <a:ln>
            <a:noFill/>
          </a:ln>
        </p:spPr>
      </p:pic>
      <p:pic>
        <p:nvPicPr>
          <p:cNvPr descr="Paw prints with solid fill" id="92" name="Google Shape;92;p3"/>
          <p:cNvPicPr preferRelativeResize="0"/>
          <p:nvPr/>
        </p:nvPicPr>
        <p:blipFill rotWithShape="1">
          <a:blip r:embed="rId4">
            <a:alphaModFix/>
          </a:blip>
          <a:srcRect b="0" l="50430" r="0" t="41417"/>
          <a:stretch/>
        </p:blipFill>
        <p:spPr>
          <a:xfrm>
            <a:off x="10963026" y="4749651"/>
            <a:ext cx="453267" cy="535683"/>
          </a:xfrm>
          <a:prstGeom prst="rect">
            <a:avLst/>
          </a:prstGeom>
          <a:noFill/>
          <a:ln>
            <a:noFill/>
          </a:ln>
        </p:spPr>
      </p:pic>
      <p:pic>
        <p:nvPicPr>
          <p:cNvPr descr="Paw prints with solid fill" id="93" name="Google Shape;93;p3"/>
          <p:cNvPicPr preferRelativeResize="0"/>
          <p:nvPr/>
        </p:nvPicPr>
        <p:blipFill rotWithShape="1">
          <a:blip r:embed="rId4">
            <a:alphaModFix/>
          </a:blip>
          <a:srcRect b="0" l="50430" r="0" t="41417"/>
          <a:stretch/>
        </p:blipFill>
        <p:spPr>
          <a:xfrm>
            <a:off x="11345501" y="5894700"/>
            <a:ext cx="453267" cy="535683"/>
          </a:xfrm>
          <a:prstGeom prst="rect">
            <a:avLst/>
          </a:prstGeom>
          <a:noFill/>
          <a:ln>
            <a:noFill/>
          </a:ln>
        </p:spPr>
      </p:pic>
      <p:pic>
        <p:nvPicPr>
          <p:cNvPr descr="Paw prints with solid fill" id="94" name="Google Shape;94;p3"/>
          <p:cNvPicPr preferRelativeResize="0"/>
          <p:nvPr/>
        </p:nvPicPr>
        <p:blipFill rotWithShape="1">
          <a:blip r:embed="rId4">
            <a:alphaModFix/>
          </a:blip>
          <a:srcRect b="0" l="50430" r="0" t="41417"/>
          <a:stretch/>
        </p:blipFill>
        <p:spPr>
          <a:xfrm>
            <a:off x="10939429" y="5497389"/>
            <a:ext cx="453267" cy="535683"/>
          </a:xfrm>
          <a:prstGeom prst="rect">
            <a:avLst/>
          </a:prstGeom>
          <a:noFill/>
          <a:ln>
            <a:noFill/>
          </a:ln>
        </p:spPr>
      </p:pic>
      <p:pic>
        <p:nvPicPr>
          <p:cNvPr descr="Paw prints with solid fill" id="95" name="Google Shape;95;p3"/>
          <p:cNvPicPr preferRelativeResize="0"/>
          <p:nvPr/>
        </p:nvPicPr>
        <p:blipFill rotWithShape="1">
          <a:blip r:embed="rId4">
            <a:alphaModFix/>
          </a:blip>
          <a:srcRect b="0" l="50430" r="0" t="41417"/>
          <a:stretch/>
        </p:blipFill>
        <p:spPr>
          <a:xfrm>
            <a:off x="10939428" y="6292011"/>
            <a:ext cx="453267" cy="53568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1"/>
          <p:cNvSpPr/>
          <p:nvPr/>
        </p:nvSpPr>
        <p:spPr>
          <a:xfrm>
            <a:off x="-6768"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70" name="Google Shape;170;p1"/>
          <p:cNvSpPr/>
          <p:nvPr/>
        </p:nvSpPr>
        <p:spPr>
          <a:xfrm>
            <a:off x="-18980" y="4519947"/>
            <a:ext cx="12208581" cy="233565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71" name="Google Shape;171;p1"/>
          <p:cNvSpPr txBox="1"/>
          <p:nvPr>
            <p:ph type="ctrTitle"/>
          </p:nvPr>
        </p:nvSpPr>
        <p:spPr>
          <a:xfrm>
            <a:off x="2069331" y="4934601"/>
            <a:ext cx="8031961" cy="882398"/>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2"/>
              </a:buClr>
              <a:buSzPct val="100000"/>
              <a:buFont typeface="Arial Rounded"/>
              <a:buNone/>
            </a:pPr>
            <a:r>
              <a:rPr b="1" lang="en-US" sz="2800">
                <a:latin typeface="Arial Rounded"/>
                <a:ea typeface="Arial Rounded"/>
                <a:cs typeface="Arial Rounded"/>
                <a:sym typeface="Arial Rounded"/>
              </a:rPr>
              <a:t>Woodside Parent Faculty Club (PFC)</a:t>
            </a:r>
            <a:br>
              <a:rPr b="1" lang="en-US" sz="2800">
                <a:latin typeface="Arial Rounded"/>
                <a:ea typeface="Arial Rounded"/>
                <a:cs typeface="Arial Rounded"/>
                <a:sym typeface="Arial Rounded"/>
              </a:rPr>
            </a:br>
            <a:r>
              <a:rPr b="1" lang="en-US" sz="2800">
                <a:latin typeface="Arial Rounded"/>
                <a:ea typeface="Arial Rounded"/>
                <a:cs typeface="Arial Rounded"/>
                <a:sym typeface="Arial Rounded"/>
              </a:rPr>
              <a:t>Meeting</a:t>
            </a:r>
            <a:br>
              <a:rPr b="1" lang="en-US" sz="2800">
                <a:latin typeface="Arial Rounded"/>
                <a:ea typeface="Arial Rounded"/>
                <a:cs typeface="Arial Rounded"/>
                <a:sym typeface="Arial Rounded"/>
              </a:rPr>
            </a:br>
            <a:endParaRPr b="1" sz="2800">
              <a:latin typeface="Arial Rounded"/>
              <a:ea typeface="Arial Rounded"/>
              <a:cs typeface="Arial Rounded"/>
              <a:sym typeface="Arial Rounded"/>
            </a:endParaRPr>
          </a:p>
        </p:txBody>
      </p:sp>
      <p:sp>
        <p:nvSpPr>
          <p:cNvPr id="172" name="Google Shape;172;p1"/>
          <p:cNvSpPr txBox="1"/>
          <p:nvPr>
            <p:ph idx="1" type="subTitle"/>
          </p:nvPr>
        </p:nvSpPr>
        <p:spPr>
          <a:xfrm>
            <a:off x="2780983" y="5945844"/>
            <a:ext cx="6396471" cy="509627"/>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200"/>
              <a:buNone/>
            </a:pPr>
            <a:r>
              <a:rPr b="1" lang="en-US" sz="1200">
                <a:latin typeface="Arial Rounded"/>
                <a:ea typeface="Arial Rounded"/>
                <a:cs typeface="Arial Rounded"/>
                <a:sym typeface="Arial Rounded"/>
              </a:rPr>
              <a:t>January 25</a:t>
            </a:r>
            <a:r>
              <a:rPr b="1" baseline="30000" lang="en-US" sz="1200">
                <a:latin typeface="Arial Rounded"/>
                <a:ea typeface="Arial Rounded"/>
                <a:cs typeface="Arial Rounded"/>
                <a:sym typeface="Arial Rounded"/>
              </a:rPr>
              <a:t>th</a:t>
            </a:r>
            <a:r>
              <a:rPr b="1" lang="en-US" sz="1200">
                <a:latin typeface="Arial Rounded"/>
                <a:ea typeface="Arial Rounded"/>
                <a:cs typeface="Arial Rounded"/>
                <a:sym typeface="Arial Rounded"/>
              </a:rPr>
              <a:t>, 2022</a:t>
            </a:r>
            <a:endParaRPr/>
          </a:p>
        </p:txBody>
      </p:sp>
      <p:pic>
        <p:nvPicPr>
          <p:cNvPr descr="A picture containing outdoor, building, grass, sky&#10;&#10;Description automatically generated" id="173" name="Google Shape;173;p1"/>
          <p:cNvPicPr preferRelativeResize="0"/>
          <p:nvPr/>
        </p:nvPicPr>
        <p:blipFill rotWithShape="1">
          <a:blip r:embed="rId3">
            <a:alphaModFix/>
          </a:blip>
          <a:srcRect b="34713" l="0" r="0" t="15992"/>
          <a:stretch/>
        </p:blipFill>
        <p:spPr>
          <a:xfrm>
            <a:off x="-15059" y="1"/>
            <a:ext cx="12200741" cy="4510316"/>
          </a:xfrm>
          <a:prstGeom prst="rect">
            <a:avLst/>
          </a:prstGeom>
          <a:noFill/>
          <a:ln>
            <a:noFill/>
          </a:ln>
        </p:spPr>
      </p:pic>
      <p:grpSp>
        <p:nvGrpSpPr>
          <p:cNvPr id="174" name="Google Shape;174;p1"/>
          <p:cNvGrpSpPr/>
          <p:nvPr/>
        </p:nvGrpSpPr>
        <p:grpSpPr>
          <a:xfrm>
            <a:off x="29432" y="4252353"/>
            <a:ext cx="12157773" cy="494218"/>
            <a:chOff x="18956" y="5952517"/>
            <a:chExt cx="12157773" cy="494218"/>
          </a:xfrm>
        </p:grpSpPr>
        <p:sp>
          <p:nvSpPr>
            <p:cNvPr id="175" name="Google Shape;175;p1"/>
            <p:cNvSpPr/>
            <p:nvPr/>
          </p:nvSpPr>
          <p:spPr>
            <a:xfrm rot="10800000">
              <a:off x="6637219" y="6356157"/>
              <a:ext cx="138242" cy="88130"/>
            </a:xfrm>
            <a:custGeom>
              <a:rect b="b" l="l" r="r" t="t"/>
              <a:pathLst>
                <a:path extrusionOk="0" h="29" w="42">
                  <a:moveTo>
                    <a:pt x="22" y="0"/>
                  </a:moveTo>
                  <a:cubicBezTo>
                    <a:pt x="42" y="7"/>
                    <a:pt x="28" y="29"/>
                    <a:pt x="14" y="25"/>
                  </a:cubicBezTo>
                  <a:cubicBezTo>
                    <a:pt x="0" y="18"/>
                    <a:pt x="8" y="1"/>
                    <a:pt x="2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76" name="Google Shape;176;p1"/>
            <p:cNvSpPr/>
            <p:nvPr/>
          </p:nvSpPr>
          <p:spPr>
            <a:xfrm rot="10800000">
              <a:off x="6139192" y="6359421"/>
              <a:ext cx="121406" cy="72626"/>
            </a:xfrm>
            <a:custGeom>
              <a:rect b="b" l="l" r="r" t="t"/>
              <a:pathLst>
                <a:path extrusionOk="0" h="24" w="37">
                  <a:moveTo>
                    <a:pt x="16" y="0"/>
                  </a:moveTo>
                  <a:cubicBezTo>
                    <a:pt x="37" y="6"/>
                    <a:pt x="30" y="20"/>
                    <a:pt x="11" y="24"/>
                  </a:cubicBezTo>
                  <a:cubicBezTo>
                    <a:pt x="0" y="17"/>
                    <a:pt x="5" y="3"/>
                    <a:pt x="1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77" name="Google Shape;177;p1"/>
            <p:cNvSpPr/>
            <p:nvPr/>
          </p:nvSpPr>
          <p:spPr>
            <a:xfrm rot="10800000">
              <a:off x="6384660" y="6368396"/>
              <a:ext cx="138242" cy="78339"/>
            </a:xfrm>
            <a:custGeom>
              <a:rect b="b" l="l" r="r" t="t"/>
              <a:pathLst>
                <a:path extrusionOk="0" h="26" w="42">
                  <a:moveTo>
                    <a:pt x="6" y="6"/>
                  </a:moveTo>
                  <a:cubicBezTo>
                    <a:pt x="25" y="0"/>
                    <a:pt x="42" y="17"/>
                    <a:pt x="21" y="26"/>
                  </a:cubicBezTo>
                  <a:cubicBezTo>
                    <a:pt x="9" y="26"/>
                    <a:pt x="0" y="16"/>
                    <a:pt x="6" y="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78" name="Google Shape;178;p1"/>
            <p:cNvSpPr/>
            <p:nvPr/>
          </p:nvSpPr>
          <p:spPr>
            <a:xfrm rot="10800000">
              <a:off x="5653573" y="6308012"/>
              <a:ext cx="150648" cy="99554"/>
            </a:xfrm>
            <a:custGeom>
              <a:rect b="b" l="l" r="r" t="t"/>
              <a:pathLst>
                <a:path extrusionOk="0" h="33" w="46">
                  <a:moveTo>
                    <a:pt x="26" y="0"/>
                  </a:moveTo>
                  <a:cubicBezTo>
                    <a:pt x="29" y="0"/>
                    <a:pt x="46" y="16"/>
                    <a:pt x="38" y="22"/>
                  </a:cubicBezTo>
                  <a:cubicBezTo>
                    <a:pt x="16" y="33"/>
                    <a:pt x="0" y="5"/>
                    <a:pt x="2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79" name="Google Shape;179;p1"/>
            <p:cNvSpPr/>
            <p:nvPr/>
          </p:nvSpPr>
          <p:spPr>
            <a:xfrm rot="10800000">
              <a:off x="18956" y="5956599"/>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80" name="Google Shape;180;p1"/>
            <p:cNvSpPr/>
            <p:nvPr/>
          </p:nvSpPr>
          <p:spPr>
            <a:xfrm rot="10800000">
              <a:off x="4709370" y="6291575"/>
              <a:ext cx="124951" cy="69362"/>
            </a:xfrm>
            <a:custGeom>
              <a:rect b="b" l="l" r="r" t="t"/>
              <a:pathLst>
                <a:path extrusionOk="0" h="23" w="38">
                  <a:moveTo>
                    <a:pt x="16" y="0"/>
                  </a:moveTo>
                  <a:cubicBezTo>
                    <a:pt x="38" y="8"/>
                    <a:pt x="31" y="18"/>
                    <a:pt x="10" y="23"/>
                  </a:cubicBezTo>
                  <a:cubicBezTo>
                    <a:pt x="0" y="16"/>
                    <a:pt x="4" y="3"/>
                    <a:pt x="1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81" name="Google Shape;181;p1"/>
            <p:cNvSpPr/>
            <p:nvPr/>
          </p:nvSpPr>
          <p:spPr>
            <a:xfrm rot="10800000">
              <a:off x="4452381" y="6295774"/>
              <a:ext cx="128495" cy="78339"/>
            </a:xfrm>
            <a:custGeom>
              <a:rect b="b" l="l" r="r" t="t"/>
              <a:pathLst>
                <a:path extrusionOk="0" h="26" w="39">
                  <a:moveTo>
                    <a:pt x="24" y="0"/>
                  </a:moveTo>
                  <a:cubicBezTo>
                    <a:pt x="39" y="3"/>
                    <a:pt x="36" y="26"/>
                    <a:pt x="20" y="26"/>
                  </a:cubicBezTo>
                  <a:cubicBezTo>
                    <a:pt x="0" y="18"/>
                    <a:pt x="3" y="3"/>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82" name="Google Shape;182;p1"/>
            <p:cNvSpPr/>
            <p:nvPr/>
          </p:nvSpPr>
          <p:spPr>
            <a:xfrm rot="10800000">
              <a:off x="5883090" y="6322699"/>
              <a:ext cx="134697" cy="81603"/>
            </a:xfrm>
            <a:custGeom>
              <a:rect b="b" l="l" r="r" t="t"/>
              <a:pathLst>
                <a:path extrusionOk="0" h="27" w="41">
                  <a:moveTo>
                    <a:pt x="19" y="0"/>
                  </a:moveTo>
                  <a:cubicBezTo>
                    <a:pt x="41" y="10"/>
                    <a:pt x="28" y="27"/>
                    <a:pt x="8" y="20"/>
                  </a:cubicBezTo>
                  <a:cubicBezTo>
                    <a:pt x="0" y="8"/>
                    <a:pt x="7" y="2"/>
                    <a:pt x="1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83" name="Google Shape;183;p1"/>
            <p:cNvSpPr/>
            <p:nvPr/>
          </p:nvSpPr>
          <p:spPr>
            <a:xfrm rot="10800000">
              <a:off x="5404559" y="6308010"/>
              <a:ext cx="127608" cy="78339"/>
            </a:xfrm>
            <a:custGeom>
              <a:rect b="b" l="l" r="r" t="t"/>
              <a:pathLst>
                <a:path extrusionOk="0" h="26" w="39">
                  <a:moveTo>
                    <a:pt x="24" y="0"/>
                  </a:moveTo>
                  <a:cubicBezTo>
                    <a:pt x="39" y="2"/>
                    <a:pt x="36" y="26"/>
                    <a:pt x="20" y="25"/>
                  </a:cubicBezTo>
                  <a:cubicBezTo>
                    <a:pt x="0" y="18"/>
                    <a:pt x="3" y="3"/>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84" name="Google Shape;184;p1"/>
            <p:cNvSpPr/>
            <p:nvPr/>
          </p:nvSpPr>
          <p:spPr>
            <a:xfrm rot="10800000">
              <a:off x="4937280" y="6282192"/>
              <a:ext cx="131153" cy="93843"/>
            </a:xfrm>
            <a:custGeom>
              <a:rect b="b" l="l" r="r" t="t"/>
              <a:pathLst>
                <a:path extrusionOk="0" h="31" w="40">
                  <a:moveTo>
                    <a:pt x="22" y="0"/>
                  </a:moveTo>
                  <a:cubicBezTo>
                    <a:pt x="39" y="3"/>
                    <a:pt x="40" y="31"/>
                    <a:pt x="16" y="25"/>
                  </a:cubicBezTo>
                  <a:cubicBezTo>
                    <a:pt x="0" y="7"/>
                    <a:pt x="13" y="4"/>
                    <a:pt x="2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85" name="Google Shape;185;p1"/>
            <p:cNvSpPr/>
            <p:nvPr/>
          </p:nvSpPr>
          <p:spPr>
            <a:xfrm rot="10800000">
              <a:off x="5194538" y="6290059"/>
              <a:ext cx="127608" cy="69362"/>
            </a:xfrm>
            <a:custGeom>
              <a:rect b="b" l="l" r="r" t="t"/>
              <a:pathLst>
                <a:path extrusionOk="0" h="23" w="39">
                  <a:moveTo>
                    <a:pt x="16" y="0"/>
                  </a:moveTo>
                  <a:cubicBezTo>
                    <a:pt x="39" y="7"/>
                    <a:pt x="31" y="17"/>
                    <a:pt x="11" y="23"/>
                  </a:cubicBezTo>
                  <a:cubicBezTo>
                    <a:pt x="0" y="16"/>
                    <a:pt x="4" y="2"/>
                    <a:pt x="1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86" name="Google Shape;186;p1"/>
            <p:cNvSpPr/>
            <p:nvPr/>
          </p:nvSpPr>
          <p:spPr>
            <a:xfrm rot="10800000">
              <a:off x="5742191" y="6338204"/>
              <a:ext cx="9748" cy="5712"/>
            </a:xfrm>
            <a:custGeom>
              <a:rect b="b" l="l" r="r" t="t"/>
              <a:pathLst>
                <a:path extrusionOk="0" h="2" w="3">
                  <a:moveTo>
                    <a:pt x="1" y="0"/>
                  </a:moveTo>
                  <a:cubicBezTo>
                    <a:pt x="2" y="1"/>
                    <a:pt x="3" y="2"/>
                    <a:pt x="2" y="2"/>
                  </a:cubicBezTo>
                  <a:cubicBezTo>
                    <a:pt x="1" y="2"/>
                    <a:pt x="0" y="1"/>
                    <a:pt x="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87" name="Google Shape;187;p1"/>
            <p:cNvSpPr/>
            <p:nvPr/>
          </p:nvSpPr>
          <p:spPr>
            <a:xfrm rot="10800000">
              <a:off x="5902106" y="6043523"/>
              <a:ext cx="143559" cy="75075"/>
            </a:xfrm>
            <a:custGeom>
              <a:rect b="b" l="l" r="r" t="t"/>
              <a:pathLst>
                <a:path extrusionOk="0" h="25" w="44">
                  <a:moveTo>
                    <a:pt x="28" y="0"/>
                  </a:moveTo>
                  <a:cubicBezTo>
                    <a:pt x="44" y="2"/>
                    <a:pt x="38" y="22"/>
                    <a:pt x="25" y="25"/>
                  </a:cubicBezTo>
                  <a:cubicBezTo>
                    <a:pt x="0" y="25"/>
                    <a:pt x="9" y="5"/>
                    <a:pt x="28"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88" name="Google Shape;188;p1"/>
            <p:cNvSpPr/>
            <p:nvPr/>
          </p:nvSpPr>
          <p:spPr>
            <a:xfrm rot="10800000">
              <a:off x="5710297" y="6035458"/>
              <a:ext cx="115202" cy="90579"/>
            </a:xfrm>
            <a:custGeom>
              <a:rect b="b" l="l" r="r" t="t"/>
              <a:pathLst>
                <a:path extrusionOk="0" h="30" w="35">
                  <a:moveTo>
                    <a:pt x="19" y="0"/>
                  </a:moveTo>
                  <a:cubicBezTo>
                    <a:pt x="26" y="0"/>
                    <a:pt x="35" y="8"/>
                    <a:pt x="33" y="15"/>
                  </a:cubicBezTo>
                  <a:cubicBezTo>
                    <a:pt x="30" y="12"/>
                    <a:pt x="27" y="17"/>
                    <a:pt x="25" y="19"/>
                  </a:cubicBezTo>
                  <a:cubicBezTo>
                    <a:pt x="7" y="30"/>
                    <a:pt x="0" y="5"/>
                    <a:pt x="1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89" name="Google Shape;189;p1"/>
            <p:cNvSpPr/>
            <p:nvPr/>
          </p:nvSpPr>
          <p:spPr>
            <a:xfrm rot="10800000">
              <a:off x="6277444" y="6038724"/>
              <a:ext cx="118747" cy="81603"/>
            </a:xfrm>
            <a:custGeom>
              <a:rect b="b" l="l" r="r" t="t"/>
              <a:pathLst>
                <a:path extrusionOk="0" h="27" w="36">
                  <a:moveTo>
                    <a:pt x="21" y="0"/>
                  </a:moveTo>
                  <a:cubicBezTo>
                    <a:pt x="33" y="3"/>
                    <a:pt x="36" y="23"/>
                    <a:pt x="22" y="27"/>
                  </a:cubicBezTo>
                  <a:cubicBezTo>
                    <a:pt x="3" y="25"/>
                    <a:pt x="0" y="1"/>
                    <a:pt x="2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90" name="Google Shape;190;p1"/>
            <p:cNvSpPr/>
            <p:nvPr/>
          </p:nvSpPr>
          <p:spPr>
            <a:xfrm rot="10800000">
              <a:off x="5471034" y="6035460"/>
              <a:ext cx="127608" cy="79154"/>
            </a:xfrm>
            <a:custGeom>
              <a:rect b="b" l="l" r="r" t="t"/>
              <a:pathLst>
                <a:path extrusionOk="0" h="26" w="39">
                  <a:moveTo>
                    <a:pt x="24" y="0"/>
                  </a:moveTo>
                  <a:cubicBezTo>
                    <a:pt x="39" y="3"/>
                    <a:pt x="36" y="26"/>
                    <a:pt x="20" y="26"/>
                  </a:cubicBezTo>
                  <a:cubicBezTo>
                    <a:pt x="0" y="18"/>
                    <a:pt x="3" y="3"/>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91" name="Google Shape;191;p1"/>
            <p:cNvSpPr/>
            <p:nvPr/>
          </p:nvSpPr>
          <p:spPr>
            <a:xfrm rot="10800000">
              <a:off x="6094009" y="6011795"/>
              <a:ext cx="134697" cy="105266"/>
            </a:xfrm>
            <a:custGeom>
              <a:rect b="b" l="l" r="r" t="t"/>
              <a:pathLst>
                <a:path extrusionOk="0" h="35" w="41">
                  <a:moveTo>
                    <a:pt x="28" y="2"/>
                  </a:moveTo>
                  <a:cubicBezTo>
                    <a:pt x="37" y="0"/>
                    <a:pt x="41" y="13"/>
                    <a:pt x="40" y="21"/>
                  </a:cubicBezTo>
                  <a:cubicBezTo>
                    <a:pt x="22" y="35"/>
                    <a:pt x="0" y="10"/>
                    <a:pt x="28"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92" name="Google Shape;192;p1"/>
            <p:cNvSpPr/>
            <p:nvPr/>
          </p:nvSpPr>
          <p:spPr>
            <a:xfrm rot="10800000">
              <a:off x="5264556" y="6041988"/>
              <a:ext cx="131153" cy="69362"/>
            </a:xfrm>
            <a:custGeom>
              <a:rect b="b" l="l" r="r" t="t"/>
              <a:pathLst>
                <a:path extrusionOk="0" h="23" w="40">
                  <a:moveTo>
                    <a:pt x="24" y="0"/>
                  </a:moveTo>
                  <a:cubicBezTo>
                    <a:pt x="40" y="0"/>
                    <a:pt x="38" y="20"/>
                    <a:pt x="25" y="23"/>
                  </a:cubicBezTo>
                  <a:cubicBezTo>
                    <a:pt x="0" y="22"/>
                    <a:pt x="6" y="3"/>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93" name="Google Shape;193;p1"/>
            <p:cNvSpPr/>
            <p:nvPr/>
          </p:nvSpPr>
          <p:spPr>
            <a:xfrm rot="10800000">
              <a:off x="4392340" y="5985586"/>
              <a:ext cx="128495" cy="72626"/>
            </a:xfrm>
            <a:custGeom>
              <a:rect b="b" l="l" r="r" t="t"/>
              <a:pathLst>
                <a:path extrusionOk="0" h="24" w="39">
                  <a:moveTo>
                    <a:pt x="21" y="0"/>
                  </a:moveTo>
                  <a:cubicBezTo>
                    <a:pt x="37" y="0"/>
                    <a:pt x="39" y="23"/>
                    <a:pt x="22" y="24"/>
                  </a:cubicBezTo>
                  <a:cubicBezTo>
                    <a:pt x="7" y="22"/>
                    <a:pt x="0" y="5"/>
                    <a:pt x="2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94" name="Google Shape;194;p1"/>
            <p:cNvSpPr/>
            <p:nvPr/>
          </p:nvSpPr>
          <p:spPr>
            <a:xfrm rot="10800000">
              <a:off x="5037697" y="6020771"/>
              <a:ext cx="140901" cy="93843"/>
            </a:xfrm>
            <a:custGeom>
              <a:rect b="b" l="l" r="r" t="t"/>
              <a:pathLst>
                <a:path extrusionOk="0" h="31" w="43">
                  <a:moveTo>
                    <a:pt x="27" y="3"/>
                  </a:moveTo>
                  <a:cubicBezTo>
                    <a:pt x="35" y="0"/>
                    <a:pt x="43" y="17"/>
                    <a:pt x="40" y="23"/>
                  </a:cubicBezTo>
                  <a:cubicBezTo>
                    <a:pt x="21" y="31"/>
                    <a:pt x="0" y="15"/>
                    <a:pt x="27" y="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95" name="Google Shape;195;p1"/>
            <p:cNvSpPr/>
            <p:nvPr/>
          </p:nvSpPr>
          <p:spPr>
            <a:xfrm rot="10800000">
              <a:off x="6473186" y="6052072"/>
              <a:ext cx="124063" cy="78339"/>
            </a:xfrm>
            <a:custGeom>
              <a:rect b="b" l="l" r="r" t="t"/>
              <a:pathLst>
                <a:path extrusionOk="0" h="26" w="38">
                  <a:moveTo>
                    <a:pt x="22" y="0"/>
                  </a:moveTo>
                  <a:cubicBezTo>
                    <a:pt x="38" y="3"/>
                    <a:pt x="33" y="25"/>
                    <a:pt x="18" y="26"/>
                  </a:cubicBezTo>
                  <a:cubicBezTo>
                    <a:pt x="0" y="20"/>
                    <a:pt x="6" y="3"/>
                    <a:pt x="2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96" name="Google Shape;196;p1"/>
            <p:cNvSpPr/>
            <p:nvPr/>
          </p:nvSpPr>
          <p:spPr>
            <a:xfrm rot="10800000">
              <a:off x="4825017" y="6002818"/>
              <a:ext cx="131153" cy="69362"/>
            </a:xfrm>
            <a:custGeom>
              <a:rect b="b" l="l" r="r" t="t"/>
              <a:pathLst>
                <a:path extrusionOk="0" h="23" w="40">
                  <a:moveTo>
                    <a:pt x="24" y="0"/>
                  </a:moveTo>
                  <a:cubicBezTo>
                    <a:pt x="40" y="0"/>
                    <a:pt x="38" y="20"/>
                    <a:pt x="25" y="23"/>
                  </a:cubicBezTo>
                  <a:cubicBezTo>
                    <a:pt x="0" y="22"/>
                    <a:pt x="6" y="4"/>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97" name="Google Shape;197;p1"/>
            <p:cNvSpPr/>
            <p:nvPr/>
          </p:nvSpPr>
          <p:spPr>
            <a:xfrm rot="10800000">
              <a:off x="4572460" y="5957121"/>
              <a:ext cx="137356" cy="99554"/>
            </a:xfrm>
            <a:custGeom>
              <a:rect b="b" l="l" r="r" t="t"/>
              <a:pathLst>
                <a:path extrusionOk="0" h="33" w="42">
                  <a:moveTo>
                    <a:pt x="25" y="1"/>
                  </a:moveTo>
                  <a:cubicBezTo>
                    <a:pt x="42" y="14"/>
                    <a:pt x="15" y="33"/>
                    <a:pt x="4" y="19"/>
                  </a:cubicBezTo>
                  <a:cubicBezTo>
                    <a:pt x="0" y="5"/>
                    <a:pt x="16" y="0"/>
                    <a:pt x="25"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98" name="Google Shape;198;p1"/>
            <p:cNvSpPr/>
            <p:nvPr/>
          </p:nvSpPr>
          <p:spPr>
            <a:xfrm rot="10800000">
              <a:off x="3908414" y="6286792"/>
              <a:ext cx="121406" cy="81603"/>
            </a:xfrm>
            <a:custGeom>
              <a:rect b="b" l="l" r="r" t="t"/>
              <a:pathLst>
                <a:path extrusionOk="0" h="27" w="37">
                  <a:moveTo>
                    <a:pt x="20" y="1"/>
                  </a:moveTo>
                  <a:cubicBezTo>
                    <a:pt x="31" y="1"/>
                    <a:pt x="37" y="24"/>
                    <a:pt x="22" y="27"/>
                  </a:cubicBezTo>
                  <a:cubicBezTo>
                    <a:pt x="2" y="27"/>
                    <a:pt x="0" y="0"/>
                    <a:pt x="20"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199" name="Google Shape;199;p1"/>
            <p:cNvSpPr/>
            <p:nvPr/>
          </p:nvSpPr>
          <p:spPr>
            <a:xfrm rot="10800000">
              <a:off x="1634353" y="6266141"/>
              <a:ext cx="124063" cy="87315"/>
            </a:xfrm>
            <a:custGeom>
              <a:rect b="b" l="l" r="r" t="t"/>
              <a:pathLst>
                <a:path extrusionOk="0" h="29" w="38">
                  <a:moveTo>
                    <a:pt x="12" y="3"/>
                  </a:moveTo>
                  <a:cubicBezTo>
                    <a:pt x="34" y="0"/>
                    <a:pt x="38" y="26"/>
                    <a:pt x="15" y="29"/>
                  </a:cubicBezTo>
                  <a:cubicBezTo>
                    <a:pt x="4" y="23"/>
                    <a:pt x="0" y="9"/>
                    <a:pt x="12" y="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00" name="Google Shape;200;p1"/>
            <p:cNvSpPr/>
            <p:nvPr/>
          </p:nvSpPr>
          <p:spPr>
            <a:xfrm rot="10800000">
              <a:off x="4177783" y="6246129"/>
              <a:ext cx="138242" cy="100371"/>
            </a:xfrm>
            <a:custGeom>
              <a:rect b="b" l="l" r="r" t="t"/>
              <a:pathLst>
                <a:path extrusionOk="0" h="33" w="42">
                  <a:moveTo>
                    <a:pt x="25" y="1"/>
                  </a:moveTo>
                  <a:cubicBezTo>
                    <a:pt x="42" y="14"/>
                    <a:pt x="15" y="33"/>
                    <a:pt x="4" y="19"/>
                  </a:cubicBezTo>
                  <a:cubicBezTo>
                    <a:pt x="0" y="6"/>
                    <a:pt x="15" y="0"/>
                    <a:pt x="25"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01" name="Google Shape;201;p1"/>
            <p:cNvSpPr/>
            <p:nvPr/>
          </p:nvSpPr>
          <p:spPr>
            <a:xfrm rot="10800000">
              <a:off x="1982245" y="6242949"/>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02" name="Google Shape;202;p1"/>
            <p:cNvSpPr/>
            <p:nvPr/>
          </p:nvSpPr>
          <p:spPr>
            <a:xfrm rot="10800000">
              <a:off x="2268040" y="6282192"/>
              <a:ext cx="121406" cy="88130"/>
            </a:xfrm>
            <a:custGeom>
              <a:rect b="b" l="l" r="r" t="t"/>
              <a:pathLst>
                <a:path extrusionOk="0" h="29" w="37">
                  <a:moveTo>
                    <a:pt x="18" y="4"/>
                  </a:moveTo>
                  <a:cubicBezTo>
                    <a:pt x="35" y="0"/>
                    <a:pt x="37" y="28"/>
                    <a:pt x="22" y="29"/>
                  </a:cubicBezTo>
                  <a:cubicBezTo>
                    <a:pt x="7" y="28"/>
                    <a:pt x="0" y="14"/>
                    <a:pt x="18" y="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03" name="Google Shape;203;p1"/>
            <p:cNvSpPr/>
            <p:nvPr/>
          </p:nvSpPr>
          <p:spPr>
            <a:xfrm rot="10800000">
              <a:off x="2510851" y="6246285"/>
              <a:ext cx="143559" cy="102819"/>
            </a:xfrm>
            <a:custGeom>
              <a:rect b="b" l="l" r="r" t="t"/>
              <a:pathLst>
                <a:path extrusionOk="0" h="34" w="44">
                  <a:moveTo>
                    <a:pt x="31" y="1"/>
                  </a:moveTo>
                  <a:cubicBezTo>
                    <a:pt x="39" y="0"/>
                    <a:pt x="44" y="12"/>
                    <a:pt x="42" y="19"/>
                  </a:cubicBezTo>
                  <a:cubicBezTo>
                    <a:pt x="25" y="34"/>
                    <a:pt x="0" y="8"/>
                    <a:pt x="31"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04" name="Google Shape;204;p1"/>
            <p:cNvSpPr/>
            <p:nvPr/>
          </p:nvSpPr>
          <p:spPr>
            <a:xfrm rot="10800000">
              <a:off x="3028371" y="6264238"/>
              <a:ext cx="134697" cy="81603"/>
            </a:xfrm>
            <a:custGeom>
              <a:rect b="b" l="l" r="r" t="t"/>
              <a:pathLst>
                <a:path extrusionOk="0" h="27" w="41">
                  <a:moveTo>
                    <a:pt x="22" y="0"/>
                  </a:moveTo>
                  <a:cubicBezTo>
                    <a:pt x="41" y="12"/>
                    <a:pt x="24" y="27"/>
                    <a:pt x="8" y="20"/>
                  </a:cubicBezTo>
                  <a:cubicBezTo>
                    <a:pt x="0" y="7"/>
                    <a:pt x="8" y="0"/>
                    <a:pt x="2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05" name="Google Shape;205;p1"/>
            <p:cNvSpPr/>
            <p:nvPr/>
          </p:nvSpPr>
          <p:spPr>
            <a:xfrm rot="10800000">
              <a:off x="3656011" y="6301648"/>
              <a:ext cx="124951" cy="69362"/>
            </a:xfrm>
            <a:custGeom>
              <a:rect b="b" l="l" r="r" t="t"/>
              <a:pathLst>
                <a:path extrusionOk="0" h="23" w="38">
                  <a:moveTo>
                    <a:pt x="26" y="0"/>
                  </a:moveTo>
                  <a:cubicBezTo>
                    <a:pt x="38" y="0"/>
                    <a:pt x="37" y="20"/>
                    <a:pt x="25" y="23"/>
                  </a:cubicBezTo>
                  <a:cubicBezTo>
                    <a:pt x="0" y="23"/>
                    <a:pt x="5" y="1"/>
                    <a:pt x="2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06" name="Google Shape;206;p1"/>
            <p:cNvSpPr/>
            <p:nvPr/>
          </p:nvSpPr>
          <p:spPr>
            <a:xfrm rot="10800000">
              <a:off x="3333279" y="6267101"/>
              <a:ext cx="134697" cy="84866"/>
            </a:xfrm>
            <a:custGeom>
              <a:rect b="b" l="l" r="r" t="t"/>
              <a:pathLst>
                <a:path extrusionOk="0" h="28" w="41">
                  <a:moveTo>
                    <a:pt x="26" y="1"/>
                  </a:moveTo>
                  <a:cubicBezTo>
                    <a:pt x="34" y="0"/>
                    <a:pt x="41" y="12"/>
                    <a:pt x="39" y="20"/>
                  </a:cubicBezTo>
                  <a:cubicBezTo>
                    <a:pt x="17" y="28"/>
                    <a:pt x="0" y="12"/>
                    <a:pt x="26"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07" name="Google Shape;207;p1"/>
            <p:cNvSpPr/>
            <p:nvPr/>
          </p:nvSpPr>
          <p:spPr>
            <a:xfrm rot="10800000">
              <a:off x="2773156" y="6239757"/>
              <a:ext cx="143559" cy="97107"/>
            </a:xfrm>
            <a:custGeom>
              <a:rect b="b" l="l" r="r" t="t"/>
              <a:pathLst>
                <a:path extrusionOk="0" h="32" w="44">
                  <a:moveTo>
                    <a:pt x="31" y="1"/>
                  </a:moveTo>
                  <a:cubicBezTo>
                    <a:pt x="40" y="0"/>
                    <a:pt x="44" y="8"/>
                    <a:pt x="43" y="15"/>
                  </a:cubicBezTo>
                  <a:cubicBezTo>
                    <a:pt x="29" y="32"/>
                    <a:pt x="0" y="6"/>
                    <a:pt x="31"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08" name="Google Shape;208;p1"/>
            <p:cNvSpPr/>
            <p:nvPr/>
          </p:nvSpPr>
          <p:spPr>
            <a:xfrm rot="10800000">
              <a:off x="1398709" y="6264239"/>
              <a:ext cx="94821" cy="69362"/>
            </a:xfrm>
            <a:custGeom>
              <a:rect b="b" l="l" r="r" t="t"/>
              <a:pathLst>
                <a:path extrusionOk="0" h="23" w="29">
                  <a:moveTo>
                    <a:pt x="13" y="0"/>
                  </a:moveTo>
                  <a:cubicBezTo>
                    <a:pt x="27" y="0"/>
                    <a:pt x="29" y="22"/>
                    <a:pt x="13" y="23"/>
                  </a:cubicBezTo>
                  <a:cubicBezTo>
                    <a:pt x="2" y="22"/>
                    <a:pt x="0" y="2"/>
                    <a:pt x="13"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09" name="Google Shape;209;p1"/>
            <p:cNvSpPr/>
            <p:nvPr/>
          </p:nvSpPr>
          <p:spPr>
            <a:xfrm rot="10800000">
              <a:off x="1047787" y="6218542"/>
              <a:ext cx="140901" cy="102819"/>
            </a:xfrm>
            <a:custGeom>
              <a:rect b="b" l="l" r="r" t="t"/>
              <a:pathLst>
                <a:path extrusionOk="0" h="34" w="43">
                  <a:moveTo>
                    <a:pt x="24" y="0"/>
                  </a:moveTo>
                  <a:cubicBezTo>
                    <a:pt x="43" y="3"/>
                    <a:pt x="28" y="34"/>
                    <a:pt x="14" y="23"/>
                  </a:cubicBezTo>
                  <a:cubicBezTo>
                    <a:pt x="0" y="28"/>
                    <a:pt x="4" y="5"/>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10" name="Google Shape;210;p1"/>
            <p:cNvSpPr/>
            <p:nvPr/>
          </p:nvSpPr>
          <p:spPr>
            <a:xfrm rot="10800000">
              <a:off x="290115" y="6200589"/>
              <a:ext cx="134697" cy="93843"/>
            </a:xfrm>
            <a:custGeom>
              <a:rect b="b" l="l" r="r" t="t"/>
              <a:pathLst>
                <a:path extrusionOk="0" h="31" w="41">
                  <a:moveTo>
                    <a:pt x="23" y="0"/>
                  </a:moveTo>
                  <a:cubicBezTo>
                    <a:pt x="40" y="1"/>
                    <a:pt x="41" y="31"/>
                    <a:pt x="17" y="25"/>
                  </a:cubicBezTo>
                  <a:cubicBezTo>
                    <a:pt x="0" y="7"/>
                    <a:pt x="17" y="4"/>
                    <a:pt x="23"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11" name="Google Shape;211;p1"/>
            <p:cNvSpPr/>
            <p:nvPr/>
          </p:nvSpPr>
          <p:spPr>
            <a:xfrm rot="10800000">
              <a:off x="811181" y="6179372"/>
              <a:ext cx="118747" cy="120771"/>
            </a:xfrm>
            <a:custGeom>
              <a:rect b="b" l="l" r="r" t="t"/>
              <a:pathLst>
                <a:path extrusionOk="0" h="40" w="36">
                  <a:moveTo>
                    <a:pt x="16" y="4"/>
                  </a:moveTo>
                  <a:cubicBezTo>
                    <a:pt x="36" y="5"/>
                    <a:pt x="33" y="0"/>
                    <a:pt x="34" y="15"/>
                  </a:cubicBezTo>
                  <a:cubicBezTo>
                    <a:pt x="34" y="40"/>
                    <a:pt x="0" y="22"/>
                    <a:pt x="16" y="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12" name="Google Shape;212;p1"/>
            <p:cNvSpPr/>
            <p:nvPr/>
          </p:nvSpPr>
          <p:spPr>
            <a:xfrm rot="10800000">
              <a:off x="543201" y="6241343"/>
              <a:ext cx="131153" cy="72626"/>
            </a:xfrm>
            <a:custGeom>
              <a:rect b="b" l="l" r="r" t="t"/>
              <a:pathLst>
                <a:path extrusionOk="0" h="24" w="40">
                  <a:moveTo>
                    <a:pt x="24" y="0"/>
                  </a:moveTo>
                  <a:cubicBezTo>
                    <a:pt x="40" y="0"/>
                    <a:pt x="38" y="20"/>
                    <a:pt x="25" y="24"/>
                  </a:cubicBezTo>
                  <a:cubicBezTo>
                    <a:pt x="0" y="22"/>
                    <a:pt x="6" y="4"/>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13" name="Google Shape;213;p1"/>
            <p:cNvSpPr/>
            <p:nvPr/>
          </p:nvSpPr>
          <p:spPr>
            <a:xfrm rot="10800000">
              <a:off x="3406775" y="5979446"/>
              <a:ext cx="144445" cy="106083"/>
            </a:xfrm>
            <a:custGeom>
              <a:rect b="b" l="l" r="r" t="t"/>
              <a:pathLst>
                <a:path extrusionOk="0" h="35" w="44">
                  <a:moveTo>
                    <a:pt x="28" y="0"/>
                  </a:moveTo>
                  <a:cubicBezTo>
                    <a:pt x="36" y="1"/>
                    <a:pt x="44" y="12"/>
                    <a:pt x="42" y="21"/>
                  </a:cubicBezTo>
                  <a:cubicBezTo>
                    <a:pt x="23" y="35"/>
                    <a:pt x="0" y="7"/>
                    <a:pt x="28"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14" name="Google Shape;214;p1"/>
            <p:cNvSpPr/>
            <p:nvPr/>
          </p:nvSpPr>
          <p:spPr>
            <a:xfrm rot="10800000">
              <a:off x="2327423" y="6028408"/>
              <a:ext cx="151535" cy="75075"/>
            </a:xfrm>
            <a:custGeom>
              <a:rect b="b" l="l" r="r" t="t"/>
              <a:pathLst>
                <a:path extrusionOk="0" h="25" w="46">
                  <a:moveTo>
                    <a:pt x="23" y="0"/>
                  </a:moveTo>
                  <a:cubicBezTo>
                    <a:pt x="32" y="1"/>
                    <a:pt x="46" y="21"/>
                    <a:pt x="29" y="25"/>
                  </a:cubicBezTo>
                  <a:cubicBezTo>
                    <a:pt x="10" y="23"/>
                    <a:pt x="0" y="9"/>
                    <a:pt x="23"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15" name="Google Shape;215;p1"/>
            <p:cNvSpPr/>
            <p:nvPr/>
          </p:nvSpPr>
          <p:spPr>
            <a:xfrm rot="10800000">
              <a:off x="1334031" y="6019431"/>
              <a:ext cx="134697" cy="84051"/>
            </a:xfrm>
            <a:custGeom>
              <a:rect b="b" l="l" r="r" t="t"/>
              <a:pathLst>
                <a:path extrusionOk="0" h="28" w="41">
                  <a:moveTo>
                    <a:pt x="22" y="0"/>
                  </a:moveTo>
                  <a:cubicBezTo>
                    <a:pt x="41" y="13"/>
                    <a:pt x="24" y="28"/>
                    <a:pt x="8" y="21"/>
                  </a:cubicBezTo>
                  <a:cubicBezTo>
                    <a:pt x="0" y="8"/>
                    <a:pt x="8" y="0"/>
                    <a:pt x="2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16" name="Google Shape;216;p1"/>
            <p:cNvSpPr/>
            <p:nvPr/>
          </p:nvSpPr>
          <p:spPr>
            <a:xfrm rot="10800000">
              <a:off x="2124491" y="6012903"/>
              <a:ext cx="131153" cy="84866"/>
            </a:xfrm>
            <a:custGeom>
              <a:rect b="b" l="l" r="r" t="t"/>
              <a:pathLst>
                <a:path extrusionOk="0" h="28" w="40">
                  <a:moveTo>
                    <a:pt x="27" y="1"/>
                  </a:moveTo>
                  <a:cubicBezTo>
                    <a:pt x="35" y="0"/>
                    <a:pt x="40" y="10"/>
                    <a:pt x="38" y="17"/>
                  </a:cubicBezTo>
                  <a:cubicBezTo>
                    <a:pt x="17" y="28"/>
                    <a:pt x="0" y="7"/>
                    <a:pt x="27"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17" name="Google Shape;217;p1"/>
            <p:cNvSpPr/>
            <p:nvPr/>
          </p:nvSpPr>
          <p:spPr>
            <a:xfrm rot="10800000">
              <a:off x="657884" y="5982710"/>
              <a:ext cx="144445" cy="102819"/>
            </a:xfrm>
            <a:custGeom>
              <a:rect b="b" l="l" r="r" t="t"/>
              <a:pathLst>
                <a:path extrusionOk="0" h="34" w="44">
                  <a:moveTo>
                    <a:pt x="31" y="1"/>
                  </a:moveTo>
                  <a:cubicBezTo>
                    <a:pt x="44" y="3"/>
                    <a:pt x="38" y="34"/>
                    <a:pt x="25" y="22"/>
                  </a:cubicBezTo>
                  <a:cubicBezTo>
                    <a:pt x="0" y="28"/>
                    <a:pt x="14" y="0"/>
                    <a:pt x="31"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18" name="Google Shape;218;p1"/>
            <p:cNvSpPr/>
            <p:nvPr/>
          </p:nvSpPr>
          <p:spPr>
            <a:xfrm rot="10800000">
              <a:off x="3649584" y="5970470"/>
              <a:ext cx="115202" cy="121588"/>
            </a:xfrm>
            <a:custGeom>
              <a:rect b="b" l="l" r="r" t="t"/>
              <a:pathLst>
                <a:path extrusionOk="0" h="40" w="35">
                  <a:moveTo>
                    <a:pt x="16" y="4"/>
                  </a:moveTo>
                  <a:cubicBezTo>
                    <a:pt x="35" y="4"/>
                    <a:pt x="32" y="0"/>
                    <a:pt x="33" y="15"/>
                  </a:cubicBezTo>
                  <a:cubicBezTo>
                    <a:pt x="34" y="40"/>
                    <a:pt x="0" y="22"/>
                    <a:pt x="16" y="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19" name="Google Shape;219;p1"/>
            <p:cNvSpPr/>
            <p:nvPr/>
          </p:nvSpPr>
          <p:spPr>
            <a:xfrm rot="10800000">
              <a:off x="1829398" y="6010455"/>
              <a:ext cx="127608" cy="69362"/>
            </a:xfrm>
            <a:custGeom>
              <a:rect b="b" l="l" r="r" t="t"/>
              <a:pathLst>
                <a:path extrusionOk="0" h="23" w="39">
                  <a:moveTo>
                    <a:pt x="26" y="0"/>
                  </a:moveTo>
                  <a:cubicBezTo>
                    <a:pt x="39" y="1"/>
                    <a:pt x="38" y="21"/>
                    <a:pt x="26" y="23"/>
                  </a:cubicBezTo>
                  <a:cubicBezTo>
                    <a:pt x="0" y="23"/>
                    <a:pt x="5" y="2"/>
                    <a:pt x="2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20" name="Google Shape;220;p1"/>
            <p:cNvSpPr/>
            <p:nvPr/>
          </p:nvSpPr>
          <p:spPr>
            <a:xfrm rot="10800000">
              <a:off x="1580384" y="5998215"/>
              <a:ext cx="131153" cy="81603"/>
            </a:xfrm>
            <a:custGeom>
              <a:rect b="b" l="l" r="r" t="t"/>
              <a:pathLst>
                <a:path extrusionOk="0" h="27" w="40">
                  <a:moveTo>
                    <a:pt x="25" y="0"/>
                  </a:moveTo>
                  <a:cubicBezTo>
                    <a:pt x="34" y="0"/>
                    <a:pt x="40" y="11"/>
                    <a:pt x="38" y="20"/>
                  </a:cubicBezTo>
                  <a:cubicBezTo>
                    <a:pt x="17" y="27"/>
                    <a:pt x="0" y="12"/>
                    <a:pt x="2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21" name="Google Shape;221;p1"/>
            <p:cNvSpPr/>
            <p:nvPr/>
          </p:nvSpPr>
          <p:spPr>
            <a:xfrm rot="10800000">
              <a:off x="4121911" y="5994951"/>
              <a:ext cx="134697" cy="81603"/>
            </a:xfrm>
            <a:custGeom>
              <a:rect b="b" l="l" r="r" t="t"/>
              <a:pathLst>
                <a:path extrusionOk="0" h="27" w="41">
                  <a:moveTo>
                    <a:pt x="19" y="0"/>
                  </a:moveTo>
                  <a:cubicBezTo>
                    <a:pt x="41" y="9"/>
                    <a:pt x="28" y="27"/>
                    <a:pt x="7" y="20"/>
                  </a:cubicBezTo>
                  <a:cubicBezTo>
                    <a:pt x="0" y="8"/>
                    <a:pt x="7" y="1"/>
                    <a:pt x="1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22" name="Google Shape;222;p1"/>
            <p:cNvSpPr/>
            <p:nvPr/>
          </p:nvSpPr>
          <p:spPr>
            <a:xfrm rot="10800000">
              <a:off x="438116" y="5994950"/>
              <a:ext cx="144445" cy="78339"/>
            </a:xfrm>
            <a:custGeom>
              <a:rect b="b" l="l" r="r" t="t"/>
              <a:pathLst>
                <a:path extrusionOk="0" h="26" w="44">
                  <a:moveTo>
                    <a:pt x="29" y="0"/>
                  </a:moveTo>
                  <a:cubicBezTo>
                    <a:pt x="44" y="3"/>
                    <a:pt x="40" y="22"/>
                    <a:pt x="26" y="26"/>
                  </a:cubicBezTo>
                  <a:cubicBezTo>
                    <a:pt x="0" y="25"/>
                    <a:pt x="11" y="6"/>
                    <a:pt x="2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23" name="Google Shape;223;p1"/>
            <p:cNvSpPr/>
            <p:nvPr/>
          </p:nvSpPr>
          <p:spPr>
            <a:xfrm rot="10800000">
              <a:off x="1110716" y="5973734"/>
              <a:ext cx="144445" cy="97107"/>
            </a:xfrm>
            <a:custGeom>
              <a:rect b="b" l="l" r="r" t="t"/>
              <a:pathLst>
                <a:path extrusionOk="0" h="32" w="44">
                  <a:moveTo>
                    <a:pt x="31" y="1"/>
                  </a:moveTo>
                  <a:cubicBezTo>
                    <a:pt x="40" y="0"/>
                    <a:pt x="44" y="8"/>
                    <a:pt x="43" y="16"/>
                  </a:cubicBezTo>
                  <a:cubicBezTo>
                    <a:pt x="29" y="32"/>
                    <a:pt x="0" y="7"/>
                    <a:pt x="31"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24" name="Google Shape;224;p1"/>
            <p:cNvSpPr/>
            <p:nvPr/>
          </p:nvSpPr>
          <p:spPr>
            <a:xfrm rot="10800000">
              <a:off x="2639354" y="5976998"/>
              <a:ext cx="131153" cy="84866"/>
            </a:xfrm>
            <a:custGeom>
              <a:rect b="b" l="l" r="r" t="t"/>
              <a:pathLst>
                <a:path extrusionOk="0" h="28" w="40">
                  <a:moveTo>
                    <a:pt x="27" y="1"/>
                  </a:moveTo>
                  <a:cubicBezTo>
                    <a:pt x="35" y="0"/>
                    <a:pt x="40" y="10"/>
                    <a:pt x="38" y="17"/>
                  </a:cubicBezTo>
                  <a:cubicBezTo>
                    <a:pt x="17" y="28"/>
                    <a:pt x="0" y="7"/>
                    <a:pt x="27"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25" name="Google Shape;225;p1"/>
            <p:cNvSpPr/>
            <p:nvPr/>
          </p:nvSpPr>
          <p:spPr>
            <a:xfrm rot="10800000">
              <a:off x="867906" y="5952517"/>
              <a:ext cx="144445" cy="102819"/>
            </a:xfrm>
            <a:custGeom>
              <a:rect b="b" l="l" r="r" t="t"/>
              <a:pathLst>
                <a:path extrusionOk="0" h="34" w="44">
                  <a:moveTo>
                    <a:pt x="31" y="0"/>
                  </a:moveTo>
                  <a:cubicBezTo>
                    <a:pt x="39" y="0"/>
                    <a:pt x="44" y="12"/>
                    <a:pt x="42" y="19"/>
                  </a:cubicBezTo>
                  <a:cubicBezTo>
                    <a:pt x="25" y="34"/>
                    <a:pt x="0" y="8"/>
                    <a:pt x="3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26" name="Google Shape;226;p1"/>
            <p:cNvSpPr/>
            <p:nvPr/>
          </p:nvSpPr>
          <p:spPr>
            <a:xfrm rot="10800000">
              <a:off x="3895937" y="6000664"/>
              <a:ext cx="121406" cy="81603"/>
            </a:xfrm>
            <a:custGeom>
              <a:rect b="b" l="l" r="r" t="t"/>
              <a:pathLst>
                <a:path extrusionOk="0" h="27" w="37">
                  <a:moveTo>
                    <a:pt x="19" y="1"/>
                  </a:moveTo>
                  <a:cubicBezTo>
                    <a:pt x="31" y="2"/>
                    <a:pt x="37" y="24"/>
                    <a:pt x="21" y="27"/>
                  </a:cubicBezTo>
                  <a:cubicBezTo>
                    <a:pt x="1" y="27"/>
                    <a:pt x="0" y="0"/>
                    <a:pt x="19"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27" name="Google Shape;227;p1"/>
            <p:cNvSpPr/>
            <p:nvPr/>
          </p:nvSpPr>
          <p:spPr>
            <a:xfrm rot="10800000">
              <a:off x="2865326" y="5973733"/>
              <a:ext cx="147990" cy="78339"/>
            </a:xfrm>
            <a:custGeom>
              <a:rect b="b" l="l" r="r" t="t"/>
              <a:pathLst>
                <a:path extrusionOk="0" h="26" w="45">
                  <a:moveTo>
                    <a:pt x="22" y="0"/>
                  </a:moveTo>
                  <a:cubicBezTo>
                    <a:pt x="32" y="2"/>
                    <a:pt x="45" y="22"/>
                    <a:pt x="28" y="26"/>
                  </a:cubicBezTo>
                  <a:cubicBezTo>
                    <a:pt x="10" y="24"/>
                    <a:pt x="0" y="9"/>
                    <a:pt x="2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28" name="Google Shape;228;p1"/>
            <p:cNvSpPr/>
            <p:nvPr/>
          </p:nvSpPr>
          <p:spPr>
            <a:xfrm rot="10800000">
              <a:off x="3115444" y="5992749"/>
              <a:ext cx="133812" cy="79154"/>
            </a:xfrm>
            <a:custGeom>
              <a:rect b="b" l="l" r="r" t="t"/>
              <a:pathLst>
                <a:path extrusionOk="0" h="26" w="41">
                  <a:moveTo>
                    <a:pt x="19" y="0"/>
                  </a:moveTo>
                  <a:cubicBezTo>
                    <a:pt x="41" y="9"/>
                    <a:pt x="28" y="26"/>
                    <a:pt x="7" y="19"/>
                  </a:cubicBezTo>
                  <a:cubicBezTo>
                    <a:pt x="0" y="8"/>
                    <a:pt x="7" y="1"/>
                    <a:pt x="1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29" name="Google Shape;229;p1"/>
            <p:cNvSpPr/>
            <p:nvPr/>
          </p:nvSpPr>
          <p:spPr>
            <a:xfrm rot="10800000">
              <a:off x="215687" y="5955781"/>
              <a:ext cx="127608" cy="81603"/>
            </a:xfrm>
            <a:custGeom>
              <a:rect b="b" l="l" r="r" t="t"/>
              <a:pathLst>
                <a:path extrusionOk="0" h="27" w="39">
                  <a:moveTo>
                    <a:pt x="21" y="2"/>
                  </a:moveTo>
                  <a:cubicBezTo>
                    <a:pt x="36" y="0"/>
                    <a:pt x="39" y="17"/>
                    <a:pt x="26" y="24"/>
                  </a:cubicBezTo>
                  <a:cubicBezTo>
                    <a:pt x="8" y="27"/>
                    <a:pt x="0" y="9"/>
                    <a:pt x="21"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30" name="Google Shape;230;p1"/>
            <p:cNvSpPr/>
            <p:nvPr/>
          </p:nvSpPr>
          <p:spPr>
            <a:xfrm rot="10800000">
              <a:off x="6683670" y="6019431"/>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31" name="Google Shape;231;p1"/>
            <p:cNvSpPr/>
            <p:nvPr/>
          </p:nvSpPr>
          <p:spPr>
            <a:xfrm rot="10800000">
              <a:off x="19451" y="6204541"/>
              <a:ext cx="134697" cy="97107"/>
            </a:xfrm>
            <a:custGeom>
              <a:rect b="b" l="l" r="r" t="t"/>
              <a:pathLst>
                <a:path extrusionOk="0" h="32" w="41">
                  <a:moveTo>
                    <a:pt x="25" y="0"/>
                  </a:moveTo>
                  <a:cubicBezTo>
                    <a:pt x="41" y="13"/>
                    <a:pt x="15" y="32"/>
                    <a:pt x="4" y="18"/>
                  </a:cubicBezTo>
                  <a:cubicBezTo>
                    <a:pt x="0" y="5"/>
                    <a:pt x="15" y="0"/>
                    <a:pt x="2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32" name="Google Shape;232;p1"/>
            <p:cNvSpPr/>
            <p:nvPr/>
          </p:nvSpPr>
          <p:spPr>
            <a:xfrm rot="10800000">
              <a:off x="11397390" y="6351960"/>
              <a:ext cx="124951" cy="69362"/>
            </a:xfrm>
            <a:custGeom>
              <a:rect b="b" l="l" r="r" t="t"/>
              <a:pathLst>
                <a:path extrusionOk="0" h="23" w="38">
                  <a:moveTo>
                    <a:pt x="16" y="0"/>
                  </a:moveTo>
                  <a:cubicBezTo>
                    <a:pt x="38" y="8"/>
                    <a:pt x="31" y="18"/>
                    <a:pt x="10" y="23"/>
                  </a:cubicBezTo>
                  <a:cubicBezTo>
                    <a:pt x="0" y="16"/>
                    <a:pt x="4" y="3"/>
                    <a:pt x="1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33" name="Google Shape;233;p1"/>
            <p:cNvSpPr/>
            <p:nvPr/>
          </p:nvSpPr>
          <p:spPr>
            <a:xfrm rot="10800000">
              <a:off x="11140401" y="6356159"/>
              <a:ext cx="128495" cy="78339"/>
            </a:xfrm>
            <a:custGeom>
              <a:rect b="b" l="l" r="r" t="t"/>
              <a:pathLst>
                <a:path extrusionOk="0" h="26" w="39">
                  <a:moveTo>
                    <a:pt x="24" y="0"/>
                  </a:moveTo>
                  <a:cubicBezTo>
                    <a:pt x="39" y="3"/>
                    <a:pt x="36" y="26"/>
                    <a:pt x="20" y="26"/>
                  </a:cubicBezTo>
                  <a:cubicBezTo>
                    <a:pt x="0" y="18"/>
                    <a:pt x="3" y="3"/>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34" name="Google Shape;234;p1"/>
            <p:cNvSpPr/>
            <p:nvPr/>
          </p:nvSpPr>
          <p:spPr>
            <a:xfrm rot="10800000">
              <a:off x="12049121" y="6351959"/>
              <a:ext cx="127608" cy="78339"/>
            </a:xfrm>
            <a:custGeom>
              <a:rect b="b" l="l" r="r" t="t"/>
              <a:pathLst>
                <a:path extrusionOk="0" h="26" w="39">
                  <a:moveTo>
                    <a:pt x="24" y="0"/>
                  </a:moveTo>
                  <a:cubicBezTo>
                    <a:pt x="39" y="2"/>
                    <a:pt x="36" y="26"/>
                    <a:pt x="20" y="25"/>
                  </a:cubicBezTo>
                  <a:cubicBezTo>
                    <a:pt x="0" y="18"/>
                    <a:pt x="3" y="3"/>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35" name="Google Shape;235;p1"/>
            <p:cNvSpPr/>
            <p:nvPr/>
          </p:nvSpPr>
          <p:spPr>
            <a:xfrm rot="10800000">
              <a:off x="11625300" y="6342577"/>
              <a:ext cx="131153" cy="93843"/>
            </a:xfrm>
            <a:custGeom>
              <a:rect b="b" l="l" r="r" t="t"/>
              <a:pathLst>
                <a:path extrusionOk="0" h="31" w="40">
                  <a:moveTo>
                    <a:pt x="22" y="0"/>
                  </a:moveTo>
                  <a:cubicBezTo>
                    <a:pt x="39" y="3"/>
                    <a:pt x="40" y="31"/>
                    <a:pt x="16" y="25"/>
                  </a:cubicBezTo>
                  <a:cubicBezTo>
                    <a:pt x="0" y="7"/>
                    <a:pt x="13" y="4"/>
                    <a:pt x="2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36" name="Google Shape;236;p1"/>
            <p:cNvSpPr/>
            <p:nvPr/>
          </p:nvSpPr>
          <p:spPr>
            <a:xfrm rot="10800000">
              <a:off x="11851300" y="6351959"/>
              <a:ext cx="127608" cy="69362"/>
            </a:xfrm>
            <a:custGeom>
              <a:rect b="b" l="l" r="r" t="t"/>
              <a:pathLst>
                <a:path extrusionOk="0" h="23" w="39">
                  <a:moveTo>
                    <a:pt x="16" y="0"/>
                  </a:moveTo>
                  <a:cubicBezTo>
                    <a:pt x="39" y="7"/>
                    <a:pt x="31" y="17"/>
                    <a:pt x="11" y="23"/>
                  </a:cubicBezTo>
                  <a:cubicBezTo>
                    <a:pt x="0" y="16"/>
                    <a:pt x="4" y="2"/>
                    <a:pt x="1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37" name="Google Shape;237;p1"/>
            <p:cNvSpPr/>
            <p:nvPr/>
          </p:nvSpPr>
          <p:spPr>
            <a:xfrm rot="10800000">
              <a:off x="11988188" y="6083917"/>
              <a:ext cx="131153" cy="69362"/>
            </a:xfrm>
            <a:custGeom>
              <a:rect b="b" l="l" r="r" t="t"/>
              <a:pathLst>
                <a:path extrusionOk="0" h="23" w="40">
                  <a:moveTo>
                    <a:pt x="24" y="0"/>
                  </a:moveTo>
                  <a:cubicBezTo>
                    <a:pt x="40" y="0"/>
                    <a:pt x="38" y="20"/>
                    <a:pt x="25" y="23"/>
                  </a:cubicBezTo>
                  <a:cubicBezTo>
                    <a:pt x="0" y="22"/>
                    <a:pt x="6" y="3"/>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38" name="Google Shape;238;p1"/>
            <p:cNvSpPr/>
            <p:nvPr/>
          </p:nvSpPr>
          <p:spPr>
            <a:xfrm rot="10800000">
              <a:off x="11080360" y="6045971"/>
              <a:ext cx="128495" cy="72626"/>
            </a:xfrm>
            <a:custGeom>
              <a:rect b="b" l="l" r="r" t="t"/>
              <a:pathLst>
                <a:path extrusionOk="0" h="24" w="39">
                  <a:moveTo>
                    <a:pt x="21" y="0"/>
                  </a:moveTo>
                  <a:cubicBezTo>
                    <a:pt x="37" y="0"/>
                    <a:pt x="39" y="23"/>
                    <a:pt x="22" y="24"/>
                  </a:cubicBezTo>
                  <a:cubicBezTo>
                    <a:pt x="7" y="22"/>
                    <a:pt x="0" y="5"/>
                    <a:pt x="2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39" name="Google Shape;239;p1"/>
            <p:cNvSpPr/>
            <p:nvPr/>
          </p:nvSpPr>
          <p:spPr>
            <a:xfrm rot="10800000">
              <a:off x="11725717" y="6081156"/>
              <a:ext cx="140901" cy="93843"/>
            </a:xfrm>
            <a:custGeom>
              <a:rect b="b" l="l" r="r" t="t"/>
              <a:pathLst>
                <a:path extrusionOk="0" h="31" w="43">
                  <a:moveTo>
                    <a:pt x="27" y="3"/>
                  </a:moveTo>
                  <a:cubicBezTo>
                    <a:pt x="35" y="0"/>
                    <a:pt x="43" y="17"/>
                    <a:pt x="40" y="23"/>
                  </a:cubicBezTo>
                  <a:cubicBezTo>
                    <a:pt x="21" y="31"/>
                    <a:pt x="0" y="15"/>
                    <a:pt x="27" y="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40" name="Google Shape;240;p1"/>
            <p:cNvSpPr/>
            <p:nvPr/>
          </p:nvSpPr>
          <p:spPr>
            <a:xfrm rot="10800000">
              <a:off x="11513037" y="6063203"/>
              <a:ext cx="131153" cy="69362"/>
            </a:xfrm>
            <a:custGeom>
              <a:rect b="b" l="l" r="r" t="t"/>
              <a:pathLst>
                <a:path extrusionOk="0" h="23" w="40">
                  <a:moveTo>
                    <a:pt x="24" y="0"/>
                  </a:moveTo>
                  <a:cubicBezTo>
                    <a:pt x="40" y="0"/>
                    <a:pt x="38" y="20"/>
                    <a:pt x="25" y="23"/>
                  </a:cubicBezTo>
                  <a:cubicBezTo>
                    <a:pt x="0" y="22"/>
                    <a:pt x="6" y="4"/>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41" name="Google Shape;241;p1"/>
            <p:cNvSpPr/>
            <p:nvPr/>
          </p:nvSpPr>
          <p:spPr>
            <a:xfrm rot="10800000">
              <a:off x="11260480" y="6017506"/>
              <a:ext cx="137356" cy="99554"/>
            </a:xfrm>
            <a:custGeom>
              <a:rect b="b" l="l" r="r" t="t"/>
              <a:pathLst>
                <a:path extrusionOk="0" h="33" w="42">
                  <a:moveTo>
                    <a:pt x="25" y="1"/>
                  </a:moveTo>
                  <a:cubicBezTo>
                    <a:pt x="42" y="14"/>
                    <a:pt x="15" y="33"/>
                    <a:pt x="4" y="19"/>
                  </a:cubicBezTo>
                  <a:cubicBezTo>
                    <a:pt x="0" y="5"/>
                    <a:pt x="16" y="0"/>
                    <a:pt x="25"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42" name="Google Shape;242;p1"/>
            <p:cNvSpPr/>
            <p:nvPr/>
          </p:nvSpPr>
          <p:spPr>
            <a:xfrm rot="10800000">
              <a:off x="10596434" y="6347177"/>
              <a:ext cx="121406" cy="81603"/>
            </a:xfrm>
            <a:custGeom>
              <a:rect b="b" l="l" r="r" t="t"/>
              <a:pathLst>
                <a:path extrusionOk="0" h="27" w="37">
                  <a:moveTo>
                    <a:pt x="20" y="1"/>
                  </a:moveTo>
                  <a:cubicBezTo>
                    <a:pt x="31" y="1"/>
                    <a:pt x="37" y="24"/>
                    <a:pt x="22" y="27"/>
                  </a:cubicBezTo>
                  <a:cubicBezTo>
                    <a:pt x="2" y="27"/>
                    <a:pt x="0" y="0"/>
                    <a:pt x="20"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43" name="Google Shape;243;p1"/>
            <p:cNvSpPr/>
            <p:nvPr/>
          </p:nvSpPr>
          <p:spPr>
            <a:xfrm rot="10800000">
              <a:off x="8310592" y="6345841"/>
              <a:ext cx="124063" cy="87315"/>
            </a:xfrm>
            <a:custGeom>
              <a:rect b="b" l="l" r="r" t="t"/>
              <a:pathLst>
                <a:path extrusionOk="0" h="29" w="38">
                  <a:moveTo>
                    <a:pt x="12" y="3"/>
                  </a:moveTo>
                  <a:cubicBezTo>
                    <a:pt x="34" y="0"/>
                    <a:pt x="38" y="26"/>
                    <a:pt x="15" y="29"/>
                  </a:cubicBezTo>
                  <a:cubicBezTo>
                    <a:pt x="4" y="23"/>
                    <a:pt x="0" y="9"/>
                    <a:pt x="12" y="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44" name="Google Shape;244;p1"/>
            <p:cNvSpPr/>
            <p:nvPr/>
          </p:nvSpPr>
          <p:spPr>
            <a:xfrm rot="10800000">
              <a:off x="10865803" y="6306514"/>
              <a:ext cx="138242" cy="100371"/>
            </a:xfrm>
            <a:custGeom>
              <a:rect b="b" l="l" r="r" t="t"/>
              <a:pathLst>
                <a:path extrusionOk="0" h="33" w="42">
                  <a:moveTo>
                    <a:pt x="25" y="1"/>
                  </a:moveTo>
                  <a:cubicBezTo>
                    <a:pt x="42" y="14"/>
                    <a:pt x="15" y="33"/>
                    <a:pt x="4" y="19"/>
                  </a:cubicBezTo>
                  <a:cubicBezTo>
                    <a:pt x="0" y="6"/>
                    <a:pt x="15" y="0"/>
                    <a:pt x="25"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45" name="Google Shape;245;p1"/>
            <p:cNvSpPr/>
            <p:nvPr/>
          </p:nvSpPr>
          <p:spPr>
            <a:xfrm rot="10800000">
              <a:off x="8670714" y="6339312"/>
              <a:ext cx="131153" cy="88130"/>
            </a:xfrm>
            <a:custGeom>
              <a:rect b="b" l="l" r="r" t="t"/>
              <a:pathLst>
                <a:path extrusionOk="0" h="29" w="40">
                  <a:moveTo>
                    <a:pt x="26" y="0"/>
                  </a:moveTo>
                  <a:cubicBezTo>
                    <a:pt x="34" y="0"/>
                    <a:pt x="40" y="10"/>
                    <a:pt x="39" y="20"/>
                  </a:cubicBezTo>
                  <a:cubicBezTo>
                    <a:pt x="17" y="29"/>
                    <a:pt x="0" y="10"/>
                    <a:pt x="2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46" name="Google Shape;246;p1"/>
            <p:cNvSpPr/>
            <p:nvPr/>
          </p:nvSpPr>
          <p:spPr>
            <a:xfrm rot="10800000">
              <a:off x="8956060" y="6342577"/>
              <a:ext cx="121406" cy="88130"/>
            </a:xfrm>
            <a:custGeom>
              <a:rect b="b" l="l" r="r" t="t"/>
              <a:pathLst>
                <a:path extrusionOk="0" h="29" w="37">
                  <a:moveTo>
                    <a:pt x="18" y="4"/>
                  </a:moveTo>
                  <a:cubicBezTo>
                    <a:pt x="35" y="0"/>
                    <a:pt x="37" y="28"/>
                    <a:pt x="22" y="29"/>
                  </a:cubicBezTo>
                  <a:cubicBezTo>
                    <a:pt x="7" y="28"/>
                    <a:pt x="0" y="14"/>
                    <a:pt x="18" y="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47" name="Google Shape;247;p1"/>
            <p:cNvSpPr/>
            <p:nvPr/>
          </p:nvSpPr>
          <p:spPr>
            <a:xfrm rot="10800000">
              <a:off x="9198871" y="6306670"/>
              <a:ext cx="143559" cy="102819"/>
            </a:xfrm>
            <a:custGeom>
              <a:rect b="b" l="l" r="r" t="t"/>
              <a:pathLst>
                <a:path extrusionOk="0" h="34" w="44">
                  <a:moveTo>
                    <a:pt x="31" y="1"/>
                  </a:moveTo>
                  <a:cubicBezTo>
                    <a:pt x="39" y="0"/>
                    <a:pt x="44" y="12"/>
                    <a:pt x="42" y="19"/>
                  </a:cubicBezTo>
                  <a:cubicBezTo>
                    <a:pt x="25" y="34"/>
                    <a:pt x="0" y="8"/>
                    <a:pt x="31"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48" name="Google Shape;248;p1"/>
            <p:cNvSpPr/>
            <p:nvPr/>
          </p:nvSpPr>
          <p:spPr>
            <a:xfrm rot="10800000">
              <a:off x="9716391" y="6324623"/>
              <a:ext cx="134697" cy="81603"/>
            </a:xfrm>
            <a:custGeom>
              <a:rect b="b" l="l" r="r" t="t"/>
              <a:pathLst>
                <a:path extrusionOk="0" h="27" w="41">
                  <a:moveTo>
                    <a:pt x="22" y="0"/>
                  </a:moveTo>
                  <a:cubicBezTo>
                    <a:pt x="41" y="12"/>
                    <a:pt x="24" y="27"/>
                    <a:pt x="8" y="20"/>
                  </a:cubicBezTo>
                  <a:cubicBezTo>
                    <a:pt x="0" y="7"/>
                    <a:pt x="8" y="0"/>
                    <a:pt x="2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49" name="Google Shape;249;p1"/>
            <p:cNvSpPr/>
            <p:nvPr/>
          </p:nvSpPr>
          <p:spPr>
            <a:xfrm rot="10800000">
              <a:off x="10344031" y="6362033"/>
              <a:ext cx="124951" cy="69362"/>
            </a:xfrm>
            <a:custGeom>
              <a:rect b="b" l="l" r="r" t="t"/>
              <a:pathLst>
                <a:path extrusionOk="0" h="23" w="38">
                  <a:moveTo>
                    <a:pt x="26" y="0"/>
                  </a:moveTo>
                  <a:cubicBezTo>
                    <a:pt x="38" y="0"/>
                    <a:pt x="37" y="20"/>
                    <a:pt x="25" y="23"/>
                  </a:cubicBezTo>
                  <a:cubicBezTo>
                    <a:pt x="0" y="23"/>
                    <a:pt x="5" y="1"/>
                    <a:pt x="2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50" name="Google Shape;250;p1"/>
            <p:cNvSpPr/>
            <p:nvPr/>
          </p:nvSpPr>
          <p:spPr>
            <a:xfrm rot="10800000">
              <a:off x="10070859" y="6318096"/>
              <a:ext cx="134697" cy="84866"/>
            </a:xfrm>
            <a:custGeom>
              <a:rect b="b" l="l" r="r" t="t"/>
              <a:pathLst>
                <a:path extrusionOk="0" h="28" w="41">
                  <a:moveTo>
                    <a:pt x="26" y="1"/>
                  </a:moveTo>
                  <a:cubicBezTo>
                    <a:pt x="34" y="0"/>
                    <a:pt x="41" y="12"/>
                    <a:pt x="39" y="20"/>
                  </a:cubicBezTo>
                  <a:cubicBezTo>
                    <a:pt x="17" y="28"/>
                    <a:pt x="0" y="12"/>
                    <a:pt x="26"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51" name="Google Shape;251;p1"/>
            <p:cNvSpPr/>
            <p:nvPr/>
          </p:nvSpPr>
          <p:spPr>
            <a:xfrm rot="10800000">
              <a:off x="9461176" y="6300142"/>
              <a:ext cx="143559" cy="97107"/>
            </a:xfrm>
            <a:custGeom>
              <a:rect b="b" l="l" r="r" t="t"/>
              <a:pathLst>
                <a:path extrusionOk="0" h="32" w="44">
                  <a:moveTo>
                    <a:pt x="31" y="1"/>
                  </a:moveTo>
                  <a:cubicBezTo>
                    <a:pt x="40" y="0"/>
                    <a:pt x="44" y="8"/>
                    <a:pt x="43" y="15"/>
                  </a:cubicBezTo>
                  <a:cubicBezTo>
                    <a:pt x="29" y="32"/>
                    <a:pt x="0" y="6"/>
                    <a:pt x="31"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52" name="Google Shape;252;p1"/>
            <p:cNvSpPr/>
            <p:nvPr/>
          </p:nvSpPr>
          <p:spPr>
            <a:xfrm rot="10800000">
              <a:off x="8039205" y="6341355"/>
              <a:ext cx="94821" cy="69362"/>
            </a:xfrm>
            <a:custGeom>
              <a:rect b="b" l="l" r="r" t="t"/>
              <a:pathLst>
                <a:path extrusionOk="0" h="23" w="29">
                  <a:moveTo>
                    <a:pt x="13" y="0"/>
                  </a:moveTo>
                  <a:cubicBezTo>
                    <a:pt x="27" y="0"/>
                    <a:pt x="29" y="22"/>
                    <a:pt x="13" y="23"/>
                  </a:cubicBezTo>
                  <a:cubicBezTo>
                    <a:pt x="2" y="22"/>
                    <a:pt x="0" y="2"/>
                    <a:pt x="13"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53" name="Google Shape;253;p1"/>
            <p:cNvSpPr/>
            <p:nvPr/>
          </p:nvSpPr>
          <p:spPr>
            <a:xfrm rot="10800000">
              <a:off x="7730057" y="6318096"/>
              <a:ext cx="140901" cy="102819"/>
            </a:xfrm>
            <a:custGeom>
              <a:rect b="b" l="l" r="r" t="t"/>
              <a:pathLst>
                <a:path extrusionOk="0" h="34" w="43">
                  <a:moveTo>
                    <a:pt x="24" y="0"/>
                  </a:moveTo>
                  <a:cubicBezTo>
                    <a:pt x="43" y="3"/>
                    <a:pt x="28" y="34"/>
                    <a:pt x="14" y="23"/>
                  </a:cubicBezTo>
                  <a:cubicBezTo>
                    <a:pt x="0" y="28"/>
                    <a:pt x="4" y="5"/>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54" name="Google Shape;254;p1"/>
            <p:cNvSpPr/>
            <p:nvPr/>
          </p:nvSpPr>
          <p:spPr>
            <a:xfrm rot="10800000">
              <a:off x="6930591" y="6309120"/>
              <a:ext cx="134697" cy="93843"/>
            </a:xfrm>
            <a:custGeom>
              <a:rect b="b" l="l" r="r" t="t"/>
              <a:pathLst>
                <a:path extrusionOk="0" h="31" w="41">
                  <a:moveTo>
                    <a:pt x="23" y="0"/>
                  </a:moveTo>
                  <a:cubicBezTo>
                    <a:pt x="40" y="1"/>
                    <a:pt x="41" y="31"/>
                    <a:pt x="17" y="25"/>
                  </a:cubicBezTo>
                  <a:cubicBezTo>
                    <a:pt x="0" y="7"/>
                    <a:pt x="17" y="4"/>
                    <a:pt x="23"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55" name="Google Shape;255;p1"/>
            <p:cNvSpPr/>
            <p:nvPr/>
          </p:nvSpPr>
          <p:spPr>
            <a:xfrm rot="10800000">
              <a:off x="7497041" y="6299934"/>
              <a:ext cx="118747" cy="120771"/>
            </a:xfrm>
            <a:custGeom>
              <a:rect b="b" l="l" r="r" t="t"/>
              <a:pathLst>
                <a:path extrusionOk="0" h="40" w="36">
                  <a:moveTo>
                    <a:pt x="16" y="4"/>
                  </a:moveTo>
                  <a:cubicBezTo>
                    <a:pt x="36" y="5"/>
                    <a:pt x="33" y="0"/>
                    <a:pt x="34" y="15"/>
                  </a:cubicBezTo>
                  <a:cubicBezTo>
                    <a:pt x="34" y="40"/>
                    <a:pt x="0" y="22"/>
                    <a:pt x="16" y="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56" name="Google Shape;256;p1"/>
            <p:cNvSpPr/>
            <p:nvPr/>
          </p:nvSpPr>
          <p:spPr>
            <a:xfrm rot="10800000">
              <a:off x="7207517" y="6336989"/>
              <a:ext cx="131153" cy="72626"/>
            </a:xfrm>
            <a:custGeom>
              <a:rect b="b" l="l" r="r" t="t"/>
              <a:pathLst>
                <a:path extrusionOk="0" h="24" w="40">
                  <a:moveTo>
                    <a:pt x="24" y="0"/>
                  </a:moveTo>
                  <a:cubicBezTo>
                    <a:pt x="40" y="0"/>
                    <a:pt x="38" y="20"/>
                    <a:pt x="25" y="24"/>
                  </a:cubicBezTo>
                  <a:cubicBezTo>
                    <a:pt x="0" y="22"/>
                    <a:pt x="6" y="4"/>
                    <a:pt x="2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57" name="Google Shape;257;p1"/>
            <p:cNvSpPr/>
            <p:nvPr/>
          </p:nvSpPr>
          <p:spPr>
            <a:xfrm rot="10800000">
              <a:off x="10094795" y="6039831"/>
              <a:ext cx="144445" cy="106083"/>
            </a:xfrm>
            <a:custGeom>
              <a:rect b="b" l="l" r="r" t="t"/>
              <a:pathLst>
                <a:path extrusionOk="0" h="35" w="44">
                  <a:moveTo>
                    <a:pt x="28" y="0"/>
                  </a:moveTo>
                  <a:cubicBezTo>
                    <a:pt x="36" y="1"/>
                    <a:pt x="44" y="12"/>
                    <a:pt x="42" y="21"/>
                  </a:cubicBezTo>
                  <a:cubicBezTo>
                    <a:pt x="23" y="35"/>
                    <a:pt x="0" y="7"/>
                    <a:pt x="28"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58" name="Google Shape;258;p1"/>
            <p:cNvSpPr/>
            <p:nvPr/>
          </p:nvSpPr>
          <p:spPr>
            <a:xfrm rot="10800000">
              <a:off x="9015443" y="6088793"/>
              <a:ext cx="151535" cy="75075"/>
            </a:xfrm>
            <a:custGeom>
              <a:rect b="b" l="l" r="r" t="t"/>
              <a:pathLst>
                <a:path extrusionOk="0" h="25" w="46">
                  <a:moveTo>
                    <a:pt x="23" y="0"/>
                  </a:moveTo>
                  <a:cubicBezTo>
                    <a:pt x="32" y="1"/>
                    <a:pt x="46" y="21"/>
                    <a:pt x="29" y="25"/>
                  </a:cubicBezTo>
                  <a:cubicBezTo>
                    <a:pt x="10" y="23"/>
                    <a:pt x="0" y="9"/>
                    <a:pt x="23"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59" name="Google Shape;259;p1"/>
            <p:cNvSpPr/>
            <p:nvPr/>
          </p:nvSpPr>
          <p:spPr>
            <a:xfrm rot="10800000">
              <a:off x="8022051" y="6079816"/>
              <a:ext cx="134697" cy="84051"/>
            </a:xfrm>
            <a:custGeom>
              <a:rect b="b" l="l" r="r" t="t"/>
              <a:pathLst>
                <a:path extrusionOk="0" h="28" w="41">
                  <a:moveTo>
                    <a:pt x="22" y="0"/>
                  </a:moveTo>
                  <a:cubicBezTo>
                    <a:pt x="41" y="13"/>
                    <a:pt x="24" y="28"/>
                    <a:pt x="8" y="21"/>
                  </a:cubicBezTo>
                  <a:cubicBezTo>
                    <a:pt x="0" y="8"/>
                    <a:pt x="8" y="0"/>
                    <a:pt x="2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60" name="Google Shape;260;p1"/>
            <p:cNvSpPr/>
            <p:nvPr/>
          </p:nvSpPr>
          <p:spPr>
            <a:xfrm rot="10800000">
              <a:off x="8806684" y="6076799"/>
              <a:ext cx="131153" cy="84866"/>
            </a:xfrm>
            <a:custGeom>
              <a:rect b="b" l="l" r="r" t="t"/>
              <a:pathLst>
                <a:path extrusionOk="0" h="28" w="40">
                  <a:moveTo>
                    <a:pt x="27" y="1"/>
                  </a:moveTo>
                  <a:cubicBezTo>
                    <a:pt x="35" y="0"/>
                    <a:pt x="40" y="10"/>
                    <a:pt x="38" y="17"/>
                  </a:cubicBezTo>
                  <a:cubicBezTo>
                    <a:pt x="17" y="28"/>
                    <a:pt x="0" y="7"/>
                    <a:pt x="27"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61" name="Google Shape;261;p1"/>
            <p:cNvSpPr/>
            <p:nvPr/>
          </p:nvSpPr>
          <p:spPr>
            <a:xfrm rot="10800000">
              <a:off x="7345904" y="6043095"/>
              <a:ext cx="144445" cy="102819"/>
            </a:xfrm>
            <a:custGeom>
              <a:rect b="b" l="l" r="r" t="t"/>
              <a:pathLst>
                <a:path extrusionOk="0" h="34" w="44">
                  <a:moveTo>
                    <a:pt x="31" y="1"/>
                  </a:moveTo>
                  <a:cubicBezTo>
                    <a:pt x="44" y="3"/>
                    <a:pt x="38" y="34"/>
                    <a:pt x="25" y="22"/>
                  </a:cubicBezTo>
                  <a:cubicBezTo>
                    <a:pt x="0" y="28"/>
                    <a:pt x="14" y="0"/>
                    <a:pt x="31"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62" name="Google Shape;262;p1"/>
            <p:cNvSpPr/>
            <p:nvPr/>
          </p:nvSpPr>
          <p:spPr>
            <a:xfrm rot="10800000">
              <a:off x="10337604" y="6030855"/>
              <a:ext cx="115202" cy="121588"/>
            </a:xfrm>
            <a:custGeom>
              <a:rect b="b" l="l" r="r" t="t"/>
              <a:pathLst>
                <a:path extrusionOk="0" h="40" w="35">
                  <a:moveTo>
                    <a:pt x="16" y="4"/>
                  </a:moveTo>
                  <a:cubicBezTo>
                    <a:pt x="35" y="4"/>
                    <a:pt x="32" y="0"/>
                    <a:pt x="33" y="15"/>
                  </a:cubicBezTo>
                  <a:cubicBezTo>
                    <a:pt x="34" y="40"/>
                    <a:pt x="0" y="22"/>
                    <a:pt x="16" y="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63" name="Google Shape;263;p1"/>
            <p:cNvSpPr/>
            <p:nvPr/>
          </p:nvSpPr>
          <p:spPr>
            <a:xfrm rot="10800000">
              <a:off x="8517418" y="6070840"/>
              <a:ext cx="127608" cy="69362"/>
            </a:xfrm>
            <a:custGeom>
              <a:rect b="b" l="l" r="r" t="t"/>
              <a:pathLst>
                <a:path extrusionOk="0" h="23" w="39">
                  <a:moveTo>
                    <a:pt x="26" y="0"/>
                  </a:moveTo>
                  <a:cubicBezTo>
                    <a:pt x="39" y="1"/>
                    <a:pt x="38" y="21"/>
                    <a:pt x="26" y="23"/>
                  </a:cubicBezTo>
                  <a:cubicBezTo>
                    <a:pt x="0" y="23"/>
                    <a:pt x="5" y="2"/>
                    <a:pt x="2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64" name="Google Shape;264;p1"/>
            <p:cNvSpPr/>
            <p:nvPr/>
          </p:nvSpPr>
          <p:spPr>
            <a:xfrm rot="10800000">
              <a:off x="8268404" y="6058600"/>
              <a:ext cx="131153" cy="81603"/>
            </a:xfrm>
            <a:custGeom>
              <a:rect b="b" l="l" r="r" t="t"/>
              <a:pathLst>
                <a:path extrusionOk="0" h="27" w="40">
                  <a:moveTo>
                    <a:pt x="25" y="0"/>
                  </a:moveTo>
                  <a:cubicBezTo>
                    <a:pt x="34" y="0"/>
                    <a:pt x="40" y="11"/>
                    <a:pt x="38" y="20"/>
                  </a:cubicBezTo>
                  <a:cubicBezTo>
                    <a:pt x="17" y="27"/>
                    <a:pt x="0" y="12"/>
                    <a:pt x="2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65" name="Google Shape;265;p1"/>
            <p:cNvSpPr/>
            <p:nvPr/>
          </p:nvSpPr>
          <p:spPr>
            <a:xfrm rot="10800000">
              <a:off x="10809931" y="6055336"/>
              <a:ext cx="134697" cy="81603"/>
            </a:xfrm>
            <a:custGeom>
              <a:rect b="b" l="l" r="r" t="t"/>
              <a:pathLst>
                <a:path extrusionOk="0" h="27" w="41">
                  <a:moveTo>
                    <a:pt x="19" y="0"/>
                  </a:moveTo>
                  <a:cubicBezTo>
                    <a:pt x="41" y="9"/>
                    <a:pt x="28" y="27"/>
                    <a:pt x="7" y="20"/>
                  </a:cubicBezTo>
                  <a:cubicBezTo>
                    <a:pt x="0" y="8"/>
                    <a:pt x="7" y="1"/>
                    <a:pt x="1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66" name="Google Shape;266;p1"/>
            <p:cNvSpPr/>
            <p:nvPr/>
          </p:nvSpPr>
          <p:spPr>
            <a:xfrm rot="10800000">
              <a:off x="7126136" y="6055335"/>
              <a:ext cx="144445" cy="78339"/>
            </a:xfrm>
            <a:custGeom>
              <a:rect b="b" l="l" r="r" t="t"/>
              <a:pathLst>
                <a:path extrusionOk="0" h="26" w="44">
                  <a:moveTo>
                    <a:pt x="29" y="0"/>
                  </a:moveTo>
                  <a:cubicBezTo>
                    <a:pt x="44" y="3"/>
                    <a:pt x="40" y="22"/>
                    <a:pt x="26" y="26"/>
                  </a:cubicBezTo>
                  <a:cubicBezTo>
                    <a:pt x="0" y="25"/>
                    <a:pt x="11" y="6"/>
                    <a:pt x="2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67" name="Google Shape;267;p1"/>
            <p:cNvSpPr/>
            <p:nvPr/>
          </p:nvSpPr>
          <p:spPr>
            <a:xfrm rot="10800000">
              <a:off x="7798736" y="6034119"/>
              <a:ext cx="144445" cy="97107"/>
            </a:xfrm>
            <a:custGeom>
              <a:rect b="b" l="l" r="r" t="t"/>
              <a:pathLst>
                <a:path extrusionOk="0" h="32" w="44">
                  <a:moveTo>
                    <a:pt x="31" y="1"/>
                  </a:moveTo>
                  <a:cubicBezTo>
                    <a:pt x="40" y="0"/>
                    <a:pt x="44" y="8"/>
                    <a:pt x="43" y="16"/>
                  </a:cubicBezTo>
                  <a:cubicBezTo>
                    <a:pt x="29" y="32"/>
                    <a:pt x="0" y="7"/>
                    <a:pt x="31"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68" name="Google Shape;268;p1"/>
            <p:cNvSpPr/>
            <p:nvPr/>
          </p:nvSpPr>
          <p:spPr>
            <a:xfrm rot="10800000">
              <a:off x="9327374" y="6037383"/>
              <a:ext cx="131153" cy="84866"/>
            </a:xfrm>
            <a:custGeom>
              <a:rect b="b" l="l" r="r" t="t"/>
              <a:pathLst>
                <a:path extrusionOk="0" h="28" w="40">
                  <a:moveTo>
                    <a:pt x="27" y="1"/>
                  </a:moveTo>
                  <a:cubicBezTo>
                    <a:pt x="35" y="0"/>
                    <a:pt x="40" y="10"/>
                    <a:pt x="38" y="17"/>
                  </a:cubicBezTo>
                  <a:cubicBezTo>
                    <a:pt x="17" y="28"/>
                    <a:pt x="0" y="7"/>
                    <a:pt x="27"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69" name="Google Shape;269;p1"/>
            <p:cNvSpPr/>
            <p:nvPr/>
          </p:nvSpPr>
          <p:spPr>
            <a:xfrm rot="10800000">
              <a:off x="7555926" y="6012902"/>
              <a:ext cx="144445" cy="102819"/>
            </a:xfrm>
            <a:custGeom>
              <a:rect b="b" l="l" r="r" t="t"/>
              <a:pathLst>
                <a:path extrusionOk="0" h="34" w="44">
                  <a:moveTo>
                    <a:pt x="31" y="0"/>
                  </a:moveTo>
                  <a:cubicBezTo>
                    <a:pt x="39" y="0"/>
                    <a:pt x="44" y="12"/>
                    <a:pt x="42" y="19"/>
                  </a:cubicBezTo>
                  <a:cubicBezTo>
                    <a:pt x="25" y="34"/>
                    <a:pt x="0" y="8"/>
                    <a:pt x="3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70" name="Google Shape;270;p1"/>
            <p:cNvSpPr/>
            <p:nvPr/>
          </p:nvSpPr>
          <p:spPr>
            <a:xfrm rot="10800000">
              <a:off x="10583957" y="6061049"/>
              <a:ext cx="121406" cy="81603"/>
            </a:xfrm>
            <a:custGeom>
              <a:rect b="b" l="l" r="r" t="t"/>
              <a:pathLst>
                <a:path extrusionOk="0" h="27" w="37">
                  <a:moveTo>
                    <a:pt x="19" y="1"/>
                  </a:moveTo>
                  <a:cubicBezTo>
                    <a:pt x="31" y="2"/>
                    <a:pt x="37" y="24"/>
                    <a:pt x="21" y="27"/>
                  </a:cubicBezTo>
                  <a:cubicBezTo>
                    <a:pt x="1" y="27"/>
                    <a:pt x="0" y="0"/>
                    <a:pt x="19"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71" name="Google Shape;271;p1"/>
            <p:cNvSpPr/>
            <p:nvPr/>
          </p:nvSpPr>
          <p:spPr>
            <a:xfrm rot="10800000">
              <a:off x="9553346" y="6034118"/>
              <a:ext cx="147990" cy="78339"/>
            </a:xfrm>
            <a:custGeom>
              <a:rect b="b" l="l" r="r" t="t"/>
              <a:pathLst>
                <a:path extrusionOk="0" h="26" w="45">
                  <a:moveTo>
                    <a:pt x="22" y="0"/>
                  </a:moveTo>
                  <a:cubicBezTo>
                    <a:pt x="32" y="2"/>
                    <a:pt x="45" y="22"/>
                    <a:pt x="28" y="26"/>
                  </a:cubicBezTo>
                  <a:cubicBezTo>
                    <a:pt x="10" y="24"/>
                    <a:pt x="0" y="9"/>
                    <a:pt x="2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72" name="Google Shape;272;p1"/>
            <p:cNvSpPr/>
            <p:nvPr/>
          </p:nvSpPr>
          <p:spPr>
            <a:xfrm rot="10800000">
              <a:off x="9804575" y="6052072"/>
              <a:ext cx="133812" cy="79154"/>
            </a:xfrm>
            <a:custGeom>
              <a:rect b="b" l="l" r="r" t="t"/>
              <a:pathLst>
                <a:path extrusionOk="0" h="26" w="41">
                  <a:moveTo>
                    <a:pt x="19" y="0"/>
                  </a:moveTo>
                  <a:cubicBezTo>
                    <a:pt x="41" y="9"/>
                    <a:pt x="28" y="26"/>
                    <a:pt x="7" y="19"/>
                  </a:cubicBezTo>
                  <a:cubicBezTo>
                    <a:pt x="0" y="8"/>
                    <a:pt x="7" y="1"/>
                    <a:pt x="1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73" name="Google Shape;273;p1"/>
            <p:cNvSpPr/>
            <p:nvPr/>
          </p:nvSpPr>
          <p:spPr>
            <a:xfrm rot="10800000">
              <a:off x="6903707" y="6016166"/>
              <a:ext cx="127608" cy="81603"/>
            </a:xfrm>
            <a:custGeom>
              <a:rect b="b" l="l" r="r" t="t"/>
              <a:pathLst>
                <a:path extrusionOk="0" h="27" w="39">
                  <a:moveTo>
                    <a:pt x="21" y="2"/>
                  </a:moveTo>
                  <a:cubicBezTo>
                    <a:pt x="36" y="0"/>
                    <a:pt x="39" y="17"/>
                    <a:pt x="26" y="24"/>
                  </a:cubicBezTo>
                  <a:cubicBezTo>
                    <a:pt x="8" y="27"/>
                    <a:pt x="0" y="9"/>
                    <a:pt x="21"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venir"/>
                <a:ea typeface="Avenir"/>
                <a:cs typeface="Avenir"/>
                <a:sym typeface="Aveni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4"/>
          <p:cNvSpPr txBox="1"/>
          <p:nvPr>
            <p:ph type="title"/>
          </p:nvPr>
        </p:nvSpPr>
        <p:spPr>
          <a:xfrm>
            <a:off x="242911" y="57647"/>
            <a:ext cx="8869283" cy="103963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Arial"/>
              <a:buNone/>
            </a:pPr>
            <a:r>
              <a:rPr lang="en-US" sz="3000"/>
              <a:t>Wolfden Wishlist 2021-2022 Kimber’s Room C-4</a:t>
            </a:r>
            <a:endParaRPr/>
          </a:p>
        </p:txBody>
      </p:sp>
      <p:sp>
        <p:nvSpPr>
          <p:cNvPr id="340" name="Google Shape;340;p34"/>
          <p:cNvSpPr txBox="1"/>
          <p:nvPr/>
        </p:nvSpPr>
        <p:spPr>
          <a:xfrm>
            <a:off x="242911" y="1097280"/>
            <a:ext cx="7997702" cy="1292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Hours of operation:</a:t>
            </a:r>
            <a:r>
              <a:rPr b="0" i="0" lang="en-US" sz="1400" u="none" cap="none" strike="noStrike">
                <a:solidFill>
                  <a:srgbClr val="000000"/>
                </a:solidFill>
                <a:latin typeface="Arial"/>
                <a:ea typeface="Arial"/>
                <a:cs typeface="Arial"/>
                <a:sym typeface="Arial"/>
              </a:rPr>
              <a:t> Fridays before school and most recesses, including lunch; some Mondays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Purpose:</a:t>
            </a:r>
            <a:r>
              <a:rPr b="0" i="0" lang="en-US" sz="1400" u="none" cap="none" strike="noStrike">
                <a:solidFill>
                  <a:srgbClr val="000000"/>
                </a:solidFill>
                <a:latin typeface="Arial"/>
                <a:ea typeface="Arial"/>
                <a:cs typeface="Arial"/>
                <a:sym typeface="Arial"/>
              </a:rPr>
              <a:t> Alternative free play for students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Needs:</a:t>
            </a:r>
            <a:r>
              <a:rPr b="0" i="0" lang="en-US" sz="1400" u="none" cap="none" strike="noStrike">
                <a:solidFill>
                  <a:srgbClr val="000000"/>
                </a:solidFill>
                <a:latin typeface="Arial"/>
                <a:ea typeface="Arial"/>
                <a:cs typeface="Arial"/>
                <a:sym typeface="Arial"/>
              </a:rPr>
              <a:t> (compiled with student input and listed below)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Ongoing replenish</a:t>
            </a:r>
            <a:r>
              <a:rPr b="0" i="0" lang="en-US" sz="1400" u="none" cap="none" strike="noStrike">
                <a:solidFill>
                  <a:srgbClr val="000000"/>
                </a:solidFill>
                <a:latin typeface="Arial"/>
                <a:ea typeface="Arial"/>
                <a:cs typeface="Arial"/>
                <a:sym typeface="Arial"/>
              </a:rPr>
              <a:t>: bubbles, chalk, playdoh, dry erase markers</a:t>
            </a:r>
            <a:endParaRPr b="0" i="0" sz="1400" u="none" cap="none" strike="noStrike">
              <a:solidFill>
                <a:srgbClr val="000000"/>
              </a:solidFill>
              <a:latin typeface="Arial"/>
              <a:ea typeface="Arial"/>
              <a:cs typeface="Arial"/>
              <a:sym typeface="Arial"/>
            </a:endParaRPr>
          </a:p>
        </p:txBody>
      </p:sp>
      <p:pic>
        <p:nvPicPr>
          <p:cNvPr id="341" name="Google Shape;341;p34"/>
          <p:cNvPicPr preferRelativeResize="0"/>
          <p:nvPr/>
        </p:nvPicPr>
        <p:blipFill rotWithShape="1">
          <a:blip r:embed="rId3">
            <a:alphaModFix/>
          </a:blip>
          <a:srcRect b="0" l="0" r="0" t="0"/>
          <a:stretch/>
        </p:blipFill>
        <p:spPr>
          <a:xfrm>
            <a:off x="0" y="2941637"/>
            <a:ext cx="6334125" cy="3028950"/>
          </a:xfrm>
          <a:prstGeom prst="rect">
            <a:avLst/>
          </a:prstGeom>
          <a:noFill/>
          <a:ln>
            <a:noFill/>
          </a:ln>
        </p:spPr>
      </p:pic>
      <p:pic>
        <p:nvPicPr>
          <p:cNvPr id="342" name="Google Shape;342;p34"/>
          <p:cNvPicPr preferRelativeResize="0"/>
          <p:nvPr/>
        </p:nvPicPr>
        <p:blipFill rotWithShape="1">
          <a:blip r:embed="rId4">
            <a:alphaModFix/>
          </a:blip>
          <a:srcRect b="0" l="0" r="0" t="0"/>
          <a:stretch/>
        </p:blipFill>
        <p:spPr>
          <a:xfrm>
            <a:off x="6096000" y="2941637"/>
            <a:ext cx="5094595" cy="3028950"/>
          </a:xfrm>
          <a:prstGeom prst="rect">
            <a:avLst/>
          </a:prstGeom>
          <a:noFill/>
          <a:ln>
            <a:noFill/>
          </a:ln>
        </p:spPr>
      </p:pic>
      <p:sp>
        <p:nvSpPr>
          <p:cNvPr id="343" name="Google Shape;343;p34"/>
          <p:cNvSpPr txBox="1"/>
          <p:nvPr/>
        </p:nvSpPr>
        <p:spPr>
          <a:xfrm>
            <a:off x="857668" y="6214505"/>
            <a:ext cx="218521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Used items are great!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ge8af22d425_0_251"/>
          <p:cNvSpPr txBox="1"/>
          <p:nvPr>
            <p:ph type="title"/>
          </p:nvPr>
        </p:nvSpPr>
        <p:spPr>
          <a:xfrm>
            <a:off x="70564" y="-200036"/>
            <a:ext cx="96339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Arial Rounded"/>
              <a:buNone/>
            </a:pPr>
            <a:r>
              <a:rPr b="1" lang="en-US" sz="2400" u="sng">
                <a:latin typeface="Arial Rounded"/>
                <a:ea typeface="Arial Rounded"/>
                <a:cs typeface="Arial Rounded"/>
                <a:sym typeface="Arial Rounded"/>
              </a:rPr>
              <a:t>Current Status for Events</a:t>
            </a:r>
            <a:endParaRPr sz="2400" u="sng"/>
          </a:p>
        </p:txBody>
      </p:sp>
      <p:sp>
        <p:nvSpPr>
          <p:cNvPr id="349" name="Google Shape;349;ge8af22d425_0_251"/>
          <p:cNvSpPr txBox="1"/>
          <p:nvPr/>
        </p:nvSpPr>
        <p:spPr>
          <a:xfrm>
            <a:off x="281750" y="998925"/>
            <a:ext cx="9336000" cy="615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graphicFrame>
        <p:nvGraphicFramePr>
          <p:cNvPr id="350" name="Google Shape;350;ge8af22d425_0_251"/>
          <p:cNvGraphicFramePr/>
          <p:nvPr/>
        </p:nvGraphicFramePr>
        <p:xfrm>
          <a:off x="238038" y="876125"/>
          <a:ext cx="3000000" cy="3000000"/>
        </p:xfrm>
        <a:graphic>
          <a:graphicData uri="http://schemas.openxmlformats.org/drawingml/2006/table">
            <a:tbl>
              <a:tblPr>
                <a:noFill/>
                <a:tableStyleId>{B17D8E61-AE07-4A48-ADEE-4A5953DA06B5}</a:tableStyleId>
              </a:tblPr>
              <a:tblGrid>
                <a:gridCol w="1138025"/>
                <a:gridCol w="1148000"/>
                <a:gridCol w="3104300"/>
                <a:gridCol w="1223375"/>
                <a:gridCol w="1593750"/>
                <a:gridCol w="1130475"/>
                <a:gridCol w="1130475"/>
              </a:tblGrid>
              <a:tr h="52025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Date/Time</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Resources Req.</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Volunteers(s)</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Committee Chair</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PFC Funding</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Month</a:t>
                      </a:r>
                      <a:endParaRPr b="1" sz="1400" u="none" cap="none" strike="noStrike">
                        <a:solidFill>
                          <a:schemeClr val="lt1"/>
                        </a:solidFill>
                      </a:endParaRPr>
                    </a:p>
                  </a:txBody>
                  <a:tcPr marT="91425" marB="91425" marR="91425" marL="91425">
                    <a:solidFill>
                      <a:srgbClr val="1155CC"/>
                    </a:solidFill>
                  </a:tcPr>
                </a:tc>
              </a:tr>
              <a:tr h="6902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Welcome Back Picnic</a:t>
                      </a:r>
                      <a:endParaRPr b="1" sz="1400" u="none" cap="none" strike="noStrike">
                        <a:solidFill>
                          <a:schemeClr val="lt1"/>
                        </a:solidFill>
                      </a:endParaRPr>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Sept. 10th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5:30-7:30pm</a:t>
                      </a:r>
                      <a:endParaRPr sz="1200" u="none" cap="none" strike="noStrike"/>
                    </a:p>
                  </a:txBody>
                  <a:tcPr marT="91425" marB="91425" marR="91425" marL="91425">
                    <a:solidFill>
                      <a:srgbClr val="475A5F"/>
                    </a:solidFill>
                  </a:tcPr>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Site Permit</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Informing and advertising</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Melissa, Stacy and Laura</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None</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 (Permit is free)</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solidFill>
                      <a:srgbClr val="475A5F"/>
                    </a:solidFill>
                  </a:tcPr>
                </a:tc>
              </a:tr>
              <a:tr h="8526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Fall Fest</a:t>
                      </a:r>
                      <a:endParaRPr b="1" sz="1400" u="none" cap="none" strike="noStrike">
                        <a:solidFill>
                          <a:schemeClr val="lt1"/>
                        </a:solidFill>
                      </a:endParaRPr>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Mid/End Oct.</a:t>
                      </a:r>
                      <a:endParaRPr sz="1200" u="none" cap="none" strike="noStrike"/>
                    </a:p>
                  </a:txBody>
                  <a:tcPr marT="91425" marB="91425" marR="91425" marL="91425">
                    <a:solidFill>
                      <a:srgbClr val="475A5F"/>
                    </a:solidFill>
                  </a:tcPr>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Committee and volunteers</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Activites (blow-up, games, pumpkin contest etc.)</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Site Permit</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Vanessa Klein</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Lata Canders</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Jeff Lee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Taryn Degnan</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Bridget Peters</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Yes</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solidFill>
                      <a:srgbClr val="475A5F"/>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Book Fair</a:t>
                      </a:r>
                      <a:endParaRPr b="1" sz="1400" u="none" cap="none" strike="noStrike">
                        <a:solidFill>
                          <a:schemeClr val="lt1"/>
                        </a:solidFill>
                      </a:endParaRPr>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Mid/End Oct. &amp;</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April/May</a:t>
                      </a:r>
                      <a:endParaRPr sz="1200" u="none" cap="none" strike="noStrike"/>
                    </a:p>
                  </a:txBody>
                  <a:tcPr marT="91425" marB="91425" marR="91425" marL="91425">
                    <a:solidFill>
                      <a:srgbClr val="475A5F"/>
                    </a:solidFill>
                  </a:tcPr>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Tables/Chairs</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Permits (?)</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Scholastic Rep.</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Vanessa Klein</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Ashley Olson</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Shannon Drury</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REQUIRED</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Yes (?)</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solidFill>
                      <a:srgbClr val="475A5F"/>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Auction</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Spring 2022</a:t>
                      </a:r>
                      <a:endParaRPr sz="1200" u="none" cap="none" strike="noStrike"/>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Venue and catering</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Permits and Liquor License</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Items for auctioning</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Decorations </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Custodial</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Jenna Croy</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Vanessa Klein</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Lata Canders</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Stacey Carroll</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Ashley Olson</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REQUIRED</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Yes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Lap-A-Thon</a:t>
                      </a:r>
                      <a:endParaRPr b="1" sz="1400" u="none" cap="none" strike="noStrike">
                        <a:solidFill>
                          <a:schemeClr val="lt1"/>
                        </a:solidFill>
                      </a:endParaRPr>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October 8</a:t>
                      </a:r>
                      <a:r>
                        <a:rPr baseline="30000" lang="en-US" sz="1200" u="none" cap="none" strike="noStrike"/>
                        <a:t>th</a:t>
                      </a:r>
                      <a:r>
                        <a:rPr lang="en-US" sz="1200" u="none" cap="none" strike="noStrike"/>
                        <a:t> </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(Pending vendor approval by district)</a:t>
                      </a:r>
                      <a:endParaRPr sz="1200" u="none" cap="none" strike="noStrike"/>
                    </a:p>
                  </a:txBody>
                  <a:tcPr marT="91425" marB="91425" marR="91425" marL="91425">
                    <a:solidFill>
                      <a:srgbClr val="475A5F"/>
                    </a:solidFill>
                  </a:tcPr>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Music/speakers</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Water and snack donations</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Prizes</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Sponsor donations (water bottles, sports packs)</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Jeff Lee</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Keri Hallin</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Yes</a:t>
                      </a:r>
                      <a:endParaRPr sz="1200" u="none" cap="none" strike="noStrike"/>
                    </a:p>
                  </a:txBody>
                  <a:tcPr marT="91425" marB="91425" marR="91425" marL="91425">
                    <a:solidFill>
                      <a:srgbClr val="475A5F"/>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solidFill>
                      <a:srgbClr val="475A5F"/>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Country Store</a:t>
                      </a:r>
                      <a:endParaRPr b="1" sz="1400" u="none" cap="none" strike="noStrike">
                        <a:solidFill>
                          <a:schemeClr val="lt1"/>
                        </a:solidFill>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Fall/Winter 2021</a:t>
                      </a:r>
                      <a:endParaRPr sz="1200" u="none" cap="none" strike="noStrike"/>
                    </a:p>
                  </a:txBody>
                  <a:tcPr marT="91425" marB="91425" marR="91425" marL="91425">
                    <a:solidFill>
                      <a:schemeClr val="accent6"/>
                    </a:solidFill>
                  </a:tcPr>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Donations for student purchase</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Tables/chairs</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Tape, scissors and wrapping paper</a:t>
                      </a:r>
                      <a:endParaRPr sz="1200" u="none" cap="none" strike="noStrike"/>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Laura Brown</a:t>
                      </a:r>
                      <a:endParaRPr sz="1200" u="none" cap="none" strike="noStrike"/>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Shannon Drury</a:t>
                      </a:r>
                      <a:endParaRPr sz="1200" u="none" cap="none" strike="noStrike"/>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a:t>
                      </a:r>
                      <a:endParaRPr sz="1200" u="none" cap="none" strike="noStrike"/>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solidFill>
                      <a:schemeClr val="accent6"/>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ge8af22d425_0_299"/>
          <p:cNvSpPr txBox="1"/>
          <p:nvPr>
            <p:ph type="title"/>
          </p:nvPr>
        </p:nvSpPr>
        <p:spPr>
          <a:xfrm>
            <a:off x="70564" y="-200036"/>
            <a:ext cx="96339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Arial Rounded"/>
              <a:buNone/>
            </a:pPr>
            <a:r>
              <a:rPr b="1" lang="en-US" sz="2400" u="sng">
                <a:latin typeface="Arial Rounded"/>
                <a:ea typeface="Arial Rounded"/>
                <a:cs typeface="Arial Rounded"/>
                <a:sym typeface="Arial Rounded"/>
              </a:rPr>
              <a:t>Current Status for Events (Cont.)</a:t>
            </a:r>
            <a:endParaRPr sz="2400" u="sng"/>
          </a:p>
        </p:txBody>
      </p:sp>
      <p:sp>
        <p:nvSpPr>
          <p:cNvPr id="356" name="Google Shape;356;ge8af22d425_0_299"/>
          <p:cNvSpPr txBox="1"/>
          <p:nvPr/>
        </p:nvSpPr>
        <p:spPr>
          <a:xfrm>
            <a:off x="281750" y="998925"/>
            <a:ext cx="9336000" cy="615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graphicFrame>
        <p:nvGraphicFramePr>
          <p:cNvPr id="357" name="Google Shape;357;ge8af22d425_0_299"/>
          <p:cNvGraphicFramePr/>
          <p:nvPr/>
        </p:nvGraphicFramePr>
        <p:xfrm>
          <a:off x="167699" y="695255"/>
          <a:ext cx="3000000" cy="3000000"/>
        </p:xfrm>
        <a:graphic>
          <a:graphicData uri="http://schemas.openxmlformats.org/drawingml/2006/table">
            <a:tbl>
              <a:tblPr>
                <a:noFill/>
                <a:tableStyleId>{B17D8E61-AE07-4A48-ADEE-4A5953DA06B5}</a:tableStyleId>
              </a:tblPr>
              <a:tblGrid>
                <a:gridCol w="1922350"/>
                <a:gridCol w="1024925"/>
                <a:gridCol w="2582425"/>
                <a:gridCol w="1396725"/>
                <a:gridCol w="1281025"/>
                <a:gridCol w="1130475"/>
                <a:gridCol w="1130475"/>
              </a:tblGrid>
              <a:tr h="5527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Date/Time</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Resources Req.</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Volunteers(s)</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Committee Chair</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PFC Funding</a:t>
                      </a:r>
                      <a:endParaRPr b="1" sz="14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lt1"/>
                        </a:solidFill>
                      </a:endParaRPr>
                    </a:p>
                  </a:txBody>
                  <a:tcPr marT="91425" marB="91425" marR="91425" marL="91425">
                    <a:solidFill>
                      <a:srgbClr val="1155CC"/>
                    </a:solidFill>
                  </a:tcPr>
                </a:tc>
              </a:tr>
              <a:tr h="829075">
                <a:tc>
                  <a:txBody>
                    <a:bodyPr/>
                    <a:lstStyle/>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Spiritwear</a:t>
                      </a:r>
                      <a:endParaRPr b="1" sz="12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All Year</a:t>
                      </a:r>
                      <a:endParaRPr sz="1200" u="none" cap="none" strike="noStrike"/>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Vendor for production and distribution</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Lacey Elia</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Haley Olmstead</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Chiyo Elrod</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Keri Hallin</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624500">
                <a:tc>
                  <a:txBody>
                    <a:bodyPr/>
                    <a:lstStyle/>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PFC Art</a:t>
                      </a:r>
                      <a:endParaRPr b="1" sz="12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Program</a:t>
                      </a:r>
                      <a:endParaRPr b="1" sz="12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All Year</a:t>
                      </a:r>
                      <a:endParaRPr sz="1200" u="none" cap="none" strike="noStrike"/>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Art supplies</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Tables/Chairs/Permits Family Art Night</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Vanessa Klein</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Lacey Elia</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Nicole Cleveland</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REQUIRED</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Yes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377275">
                <a:tc>
                  <a:txBody>
                    <a:bodyPr/>
                    <a:lstStyle/>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Donations</a:t>
                      </a:r>
                      <a:endParaRPr b="1" sz="12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All Year</a:t>
                      </a:r>
                      <a:endParaRPr sz="1200" u="none" cap="none" strike="noStrike"/>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Flyers and promotional material</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Yvonne Philapil</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REQUIRED</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552700">
                <a:tc>
                  <a:txBody>
                    <a:bodyPr/>
                    <a:lstStyle/>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Yearbook</a:t>
                      </a:r>
                      <a:endParaRPr b="1" sz="12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Advisor</a:t>
                      </a:r>
                      <a:endParaRPr b="1" sz="12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All Year</a:t>
                      </a:r>
                      <a:endParaRPr sz="1200" u="none" cap="none" strike="noStrike"/>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Yearbook vendor (Lifetouch)</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Advertising and flyers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Shannon Drury</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None</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Yes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497425">
                <a:tc>
                  <a:txBody>
                    <a:bodyPr/>
                    <a:lstStyle/>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Hospitality</a:t>
                      </a:r>
                      <a:endParaRPr b="1" sz="12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All Year</a:t>
                      </a:r>
                      <a:endParaRPr sz="1200" u="none" cap="none" strike="noStrike"/>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Food etc. to support teacher/staff appreciation  events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None</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Lacy Rasmussen</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Emily Merrill</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Yes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552700">
                <a:tc>
                  <a:txBody>
                    <a:bodyPr/>
                    <a:lstStyle/>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Dine and Donate</a:t>
                      </a:r>
                      <a:endParaRPr b="1" sz="12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All Year</a:t>
                      </a:r>
                      <a:endParaRPr sz="1200" u="none" cap="none" strike="noStrike"/>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Forms for participating providers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None</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REQUIRED</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414350">
                <a:tc>
                  <a:txBody>
                    <a:bodyPr/>
                    <a:lstStyle/>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Read-a-Thon</a:t>
                      </a:r>
                      <a:endParaRPr b="1" sz="12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Spring</a:t>
                      </a:r>
                      <a:endParaRPr sz="1200" u="none" cap="none" strike="noStrike"/>
                    </a:p>
                  </a:txBody>
                  <a:tcPr marT="91425" marB="91425" marR="91425" marL="91425"/>
                </a:tc>
                <a:tc>
                  <a:txBody>
                    <a:bodyPr/>
                    <a:lstStyle/>
                    <a:p>
                      <a:pPr indent="-228600" lvl="0" marL="45720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Keri Hallin</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Keri Hallin</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361750">
                <a:tc>
                  <a:txBody>
                    <a:bodyPr/>
                    <a:lstStyle/>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See’s Candy</a:t>
                      </a:r>
                      <a:endParaRPr b="1" sz="12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Spring</a:t>
                      </a:r>
                      <a:endParaRPr sz="1200" u="none" cap="none" strike="noStrike"/>
                    </a:p>
                  </a:txBody>
                  <a:tcPr marT="91425" marB="91425" marR="91425" marL="91425"/>
                </a:tc>
                <a:tc>
                  <a:txBody>
                    <a:bodyPr/>
                    <a:lstStyle/>
                    <a:p>
                      <a:pPr indent="-228600" lvl="0" marL="45720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746175">
                <a:tc>
                  <a:txBody>
                    <a:bodyPr/>
                    <a:lstStyle/>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Additional</a:t>
                      </a:r>
                      <a:endParaRPr b="1" sz="12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b="1" lang="en-US" sz="1200" u="none" cap="none" strike="noStrike">
                          <a:solidFill>
                            <a:schemeClr val="lt1"/>
                          </a:solidFill>
                        </a:rPr>
                        <a:t>Fundraising Events</a:t>
                      </a:r>
                      <a:endParaRPr b="1" sz="1200" u="none" cap="none" strike="noStrike">
                        <a:solidFill>
                          <a:schemeClr val="lt1"/>
                        </a:solidFill>
                      </a:endParaRPr>
                    </a:p>
                  </a:txBody>
                  <a:tcPr marT="91425" marB="91425" marR="91425" marL="91425">
                    <a:solidFill>
                      <a:srgbClr val="1155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Multiple times a year</a:t>
                      </a:r>
                      <a:endParaRPr sz="1200" u="none" cap="none" strike="noStrike"/>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See’s Candy</a:t>
                      </a:r>
                      <a:endParaRPr sz="1200" u="none" cap="none" strike="noStrike"/>
                    </a:p>
                    <a:p>
                      <a:pPr indent="-304800" lvl="0" marL="457200" marR="0" rtl="0" algn="l">
                        <a:lnSpc>
                          <a:spcPct val="100000"/>
                        </a:lnSpc>
                        <a:spcBef>
                          <a:spcPts val="0"/>
                        </a:spcBef>
                        <a:spcAft>
                          <a:spcPts val="0"/>
                        </a:spcAft>
                        <a:buClr>
                          <a:srgbClr val="000000"/>
                        </a:buClr>
                        <a:buSzPts val="1200"/>
                        <a:buFont typeface="Arial"/>
                        <a:buChar char="●"/>
                      </a:pPr>
                      <a:r>
                        <a:rPr lang="en-US" sz="1200" u="none" cap="none" strike="noStrike"/>
                        <a:t>Wrapping paper or other gifts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None</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None</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No</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1" name="Shape 361"/>
        <p:cNvGrpSpPr/>
        <p:nvPr/>
      </p:nvGrpSpPr>
      <p:grpSpPr>
        <a:xfrm>
          <a:off x="0" y="0"/>
          <a:ext cx="0" cy="0"/>
          <a:chOff x="0" y="0"/>
          <a:chExt cx="0" cy="0"/>
        </a:xfrm>
      </p:grpSpPr>
      <p:sp>
        <p:nvSpPr>
          <p:cNvPr id="362" name="Google Shape;362;ge8af22d425_0_332"/>
          <p:cNvSpPr txBox="1"/>
          <p:nvPr>
            <p:ph type="title"/>
          </p:nvPr>
        </p:nvSpPr>
        <p:spPr>
          <a:xfrm>
            <a:off x="70576" y="-200025"/>
            <a:ext cx="107910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Arial Rounded"/>
              <a:buNone/>
            </a:pPr>
            <a:r>
              <a:rPr b="1" lang="en-US" sz="2400" u="sng">
                <a:latin typeface="Arial Rounded"/>
                <a:ea typeface="Arial Rounded"/>
                <a:cs typeface="Arial Rounded"/>
                <a:sym typeface="Arial Rounded"/>
              </a:rPr>
              <a:t>PFC Upgrades!!</a:t>
            </a:r>
            <a:endParaRPr sz="2400" u="sng"/>
          </a:p>
        </p:txBody>
      </p:sp>
      <p:sp>
        <p:nvSpPr>
          <p:cNvPr id="363" name="Google Shape;363;ge8af22d425_0_332"/>
          <p:cNvSpPr txBox="1"/>
          <p:nvPr/>
        </p:nvSpPr>
        <p:spPr>
          <a:xfrm>
            <a:off x="281750" y="998925"/>
            <a:ext cx="9336000" cy="615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pic>
        <p:nvPicPr>
          <p:cNvPr descr="Paw prints outline" id="364" name="Google Shape;364;ge8af22d425_0_332"/>
          <p:cNvPicPr preferRelativeResize="0"/>
          <p:nvPr/>
        </p:nvPicPr>
        <p:blipFill rotWithShape="1">
          <a:blip r:embed="rId3">
            <a:alphaModFix/>
          </a:blip>
          <a:srcRect b="0" l="50428" r="0" t="40415"/>
          <a:stretch/>
        </p:blipFill>
        <p:spPr>
          <a:xfrm>
            <a:off x="346737" y="1093080"/>
            <a:ext cx="355500" cy="427300"/>
          </a:xfrm>
          <a:prstGeom prst="rect">
            <a:avLst/>
          </a:prstGeom>
          <a:noFill/>
          <a:ln>
            <a:noFill/>
          </a:ln>
        </p:spPr>
      </p:pic>
      <p:sp>
        <p:nvSpPr>
          <p:cNvPr id="365" name="Google Shape;365;ge8af22d425_0_332"/>
          <p:cNvSpPr txBox="1"/>
          <p:nvPr/>
        </p:nvSpPr>
        <p:spPr>
          <a:xfrm>
            <a:off x="960200" y="998925"/>
            <a:ext cx="8865000" cy="132340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venir"/>
                <a:ea typeface="Avenir"/>
                <a:cs typeface="Avenir"/>
                <a:sym typeface="Avenir"/>
              </a:rPr>
              <a:t>On-boarding a new WoodsidePFC.com website-</a:t>
            </a:r>
            <a:r>
              <a:rPr b="0" i="0" lang="en-US" sz="1800" u="none" cap="none" strike="noStrike">
                <a:solidFill>
                  <a:srgbClr val="FF0000"/>
                </a:solidFill>
                <a:latin typeface="Avenir"/>
                <a:ea typeface="Avenir"/>
                <a:cs typeface="Avenir"/>
                <a:sym typeface="Avenir"/>
              </a:rPr>
              <a:t>COMPLETE</a:t>
            </a:r>
            <a:endParaRPr b="0" i="0" sz="1800" u="none" cap="none" strike="noStrike">
              <a:solidFill>
                <a:srgbClr val="000000"/>
              </a:solidFill>
              <a:latin typeface="Avenir"/>
              <a:ea typeface="Avenir"/>
              <a:cs typeface="Avenir"/>
              <a:sym typeface="Avenir"/>
            </a:endParaRPr>
          </a:p>
          <a:p>
            <a:pPr indent="-317500" lvl="0" marL="457200" marR="0" rtl="0" algn="l">
              <a:lnSpc>
                <a:spcPct val="100000"/>
              </a:lnSpc>
              <a:spcBef>
                <a:spcPts val="0"/>
              </a:spcBef>
              <a:spcAft>
                <a:spcPts val="0"/>
              </a:spcAft>
              <a:buClr>
                <a:srgbClr val="000000"/>
              </a:buClr>
              <a:buSzPts val="1400"/>
              <a:buFont typeface="Avenir"/>
              <a:buChar char="●"/>
            </a:pPr>
            <a:r>
              <a:rPr b="0" i="0" lang="en-US" sz="1400" u="none" cap="none" strike="noStrike">
                <a:solidFill>
                  <a:srgbClr val="000000"/>
                </a:solidFill>
                <a:latin typeface="Avenir"/>
                <a:ea typeface="Avenir"/>
                <a:cs typeface="Avenir"/>
                <a:sym typeface="Avenir"/>
              </a:rPr>
              <a:t>Will allow PFC to independently update webpage and on a more frequent basis</a:t>
            </a:r>
            <a:endParaRPr b="0" i="0" sz="1400" u="none" cap="none" strike="noStrike">
              <a:solidFill>
                <a:srgbClr val="000000"/>
              </a:solidFill>
              <a:latin typeface="Avenir"/>
              <a:ea typeface="Avenir"/>
              <a:cs typeface="Avenir"/>
              <a:sym typeface="Avenir"/>
            </a:endParaRPr>
          </a:p>
          <a:p>
            <a:pPr indent="-317500" lvl="0" marL="457200" marR="0" rtl="0" algn="l">
              <a:lnSpc>
                <a:spcPct val="100000"/>
              </a:lnSpc>
              <a:spcBef>
                <a:spcPts val="0"/>
              </a:spcBef>
              <a:spcAft>
                <a:spcPts val="0"/>
              </a:spcAft>
              <a:buClr>
                <a:srgbClr val="000000"/>
              </a:buClr>
              <a:buSzPts val="1400"/>
              <a:buFont typeface="Avenir"/>
              <a:buChar char="●"/>
            </a:pPr>
            <a:r>
              <a:rPr b="0" i="0" lang="en-US" sz="1400" u="none" cap="none" strike="noStrike">
                <a:solidFill>
                  <a:srgbClr val="000000"/>
                </a:solidFill>
                <a:latin typeface="Avenir"/>
                <a:ea typeface="Avenir"/>
                <a:cs typeface="Avenir"/>
                <a:sym typeface="Avenir"/>
              </a:rPr>
              <a:t>More interactive features including donation online, volunteer sign-up online, event coordination online, etc..</a:t>
            </a:r>
            <a:endParaRPr b="0" i="0" sz="1400" u="none" cap="none" strike="noStrike">
              <a:solidFill>
                <a:srgbClr val="000000"/>
              </a:solidFill>
              <a:latin typeface="Avenir"/>
              <a:ea typeface="Avenir"/>
              <a:cs typeface="Avenir"/>
              <a:sym typeface="Avenir"/>
            </a:endParaRPr>
          </a:p>
          <a:p>
            <a:pPr indent="-317500" lvl="0" marL="457200" marR="0" rtl="0" algn="l">
              <a:lnSpc>
                <a:spcPct val="100000"/>
              </a:lnSpc>
              <a:spcBef>
                <a:spcPts val="0"/>
              </a:spcBef>
              <a:spcAft>
                <a:spcPts val="0"/>
              </a:spcAft>
              <a:buClr>
                <a:srgbClr val="000000"/>
              </a:buClr>
              <a:buSzPts val="1400"/>
              <a:buFont typeface="Avenir"/>
              <a:buChar char="●"/>
            </a:pPr>
            <a:r>
              <a:rPr b="0" i="0" lang="en-US" sz="1400" u="none" cap="none" strike="noStrike">
                <a:solidFill>
                  <a:srgbClr val="000000"/>
                </a:solidFill>
                <a:latin typeface="Avenir"/>
                <a:ea typeface="Avenir"/>
                <a:cs typeface="Avenir"/>
                <a:sym typeface="Avenir"/>
              </a:rPr>
              <a:t>Easier to keep updated and relevant documents easy to find</a:t>
            </a:r>
            <a:endParaRPr b="0" i="0" sz="1400" u="none" cap="none" strike="noStrike">
              <a:solidFill>
                <a:srgbClr val="000000"/>
              </a:solidFill>
              <a:latin typeface="Avenir"/>
              <a:ea typeface="Avenir"/>
              <a:cs typeface="Avenir"/>
              <a:sym typeface="Avenir"/>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pic>
        <p:nvPicPr>
          <p:cNvPr descr="Paw prints outline" id="366" name="Google Shape;366;ge8af22d425_0_332"/>
          <p:cNvPicPr preferRelativeResize="0"/>
          <p:nvPr/>
        </p:nvPicPr>
        <p:blipFill rotWithShape="1">
          <a:blip r:embed="rId3">
            <a:alphaModFix/>
          </a:blip>
          <a:srcRect b="0" l="50428" r="0" t="40415"/>
          <a:stretch/>
        </p:blipFill>
        <p:spPr>
          <a:xfrm>
            <a:off x="346737" y="2416680"/>
            <a:ext cx="355500" cy="427300"/>
          </a:xfrm>
          <a:prstGeom prst="rect">
            <a:avLst/>
          </a:prstGeom>
          <a:noFill/>
          <a:ln>
            <a:noFill/>
          </a:ln>
        </p:spPr>
      </p:pic>
      <p:sp>
        <p:nvSpPr>
          <p:cNvPr id="367" name="Google Shape;367;ge8af22d425_0_332"/>
          <p:cNvSpPr txBox="1"/>
          <p:nvPr/>
        </p:nvSpPr>
        <p:spPr>
          <a:xfrm>
            <a:off x="960200" y="2322525"/>
            <a:ext cx="9695700" cy="132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venir"/>
                <a:ea typeface="Avenir"/>
                <a:cs typeface="Avenir"/>
                <a:sym typeface="Avenir"/>
              </a:rPr>
              <a:t>On-boarding a new Teacher Feature on the WoodsidePFC Facebook Page-</a:t>
            </a:r>
            <a:r>
              <a:rPr b="0" i="0" lang="en-US" sz="1800" u="none" cap="none" strike="noStrike">
                <a:solidFill>
                  <a:srgbClr val="FF0000"/>
                </a:solidFill>
                <a:latin typeface="Avenir"/>
                <a:ea typeface="Avenir"/>
                <a:cs typeface="Avenir"/>
                <a:sym typeface="Avenir"/>
              </a:rPr>
              <a:t>In-progress</a:t>
            </a:r>
            <a:endParaRPr b="0" i="0" sz="1800" u="none" cap="none" strike="noStrike">
              <a:solidFill>
                <a:srgbClr val="FF0000"/>
              </a:solidFill>
              <a:latin typeface="Avenir"/>
              <a:ea typeface="Avenir"/>
              <a:cs typeface="Avenir"/>
              <a:sym typeface="Avenir"/>
            </a:endParaRPr>
          </a:p>
          <a:p>
            <a:pPr indent="-317500" lvl="0" marL="457200" marR="0" rtl="0" algn="l">
              <a:lnSpc>
                <a:spcPct val="100000"/>
              </a:lnSpc>
              <a:spcBef>
                <a:spcPts val="0"/>
              </a:spcBef>
              <a:spcAft>
                <a:spcPts val="0"/>
              </a:spcAft>
              <a:buClr>
                <a:srgbClr val="000000"/>
              </a:buClr>
              <a:buSzPts val="1400"/>
              <a:buFont typeface="Avenir"/>
              <a:buChar char="●"/>
            </a:pPr>
            <a:r>
              <a:rPr b="0" i="0" lang="en-US" sz="1400" u="none" cap="none" strike="noStrike">
                <a:solidFill>
                  <a:srgbClr val="000000"/>
                </a:solidFill>
                <a:latin typeface="Avenir"/>
                <a:ea typeface="Avenir"/>
                <a:cs typeface="Avenir"/>
                <a:sym typeface="Avenir"/>
              </a:rPr>
              <a:t>Allow families to get to know all the teachers at Woodside</a:t>
            </a:r>
            <a:endParaRPr b="0" i="0" sz="1400" u="none" cap="none" strike="noStrike">
              <a:solidFill>
                <a:srgbClr val="000000"/>
              </a:solidFill>
              <a:latin typeface="Avenir"/>
              <a:ea typeface="Avenir"/>
              <a:cs typeface="Avenir"/>
              <a:sym typeface="Avenir"/>
            </a:endParaRPr>
          </a:p>
          <a:p>
            <a:pPr indent="-317500" lvl="0" marL="457200" marR="0" rtl="0" algn="l">
              <a:lnSpc>
                <a:spcPct val="100000"/>
              </a:lnSpc>
              <a:spcBef>
                <a:spcPts val="0"/>
              </a:spcBef>
              <a:spcAft>
                <a:spcPts val="0"/>
              </a:spcAft>
              <a:buClr>
                <a:srgbClr val="000000"/>
              </a:buClr>
              <a:buSzPts val="1400"/>
              <a:buFont typeface="Avenir"/>
              <a:buChar char="●"/>
            </a:pPr>
            <a:r>
              <a:rPr b="0" i="0" lang="en-US" sz="1400" u="none" cap="none" strike="noStrike">
                <a:solidFill>
                  <a:srgbClr val="000000"/>
                </a:solidFill>
                <a:latin typeface="Avenir"/>
                <a:ea typeface="Avenir"/>
                <a:cs typeface="Avenir"/>
                <a:sym typeface="Avenir"/>
              </a:rPr>
              <a:t>Give teacher’s an opportunity to highlight classroom needs (volunteer needs (non-covid time) or supplies</a:t>
            </a:r>
            <a:endParaRPr b="0" i="0" sz="1400" u="none" cap="none" strike="noStrike">
              <a:solidFill>
                <a:srgbClr val="000000"/>
              </a:solidFill>
              <a:latin typeface="Avenir"/>
              <a:ea typeface="Avenir"/>
              <a:cs typeface="Avenir"/>
              <a:sym typeface="Avenir"/>
            </a:endParaRPr>
          </a:p>
          <a:p>
            <a:pPr indent="-317500" lvl="0" marL="457200" marR="0" rtl="0" algn="l">
              <a:lnSpc>
                <a:spcPct val="100000"/>
              </a:lnSpc>
              <a:spcBef>
                <a:spcPts val="0"/>
              </a:spcBef>
              <a:spcAft>
                <a:spcPts val="0"/>
              </a:spcAft>
              <a:buClr>
                <a:srgbClr val="000000"/>
              </a:buClr>
              <a:buSzPts val="1400"/>
              <a:buFont typeface="Avenir"/>
              <a:buChar char="●"/>
            </a:pPr>
            <a:r>
              <a:rPr b="0" i="0" lang="en-US" sz="1400" u="none" cap="none" strike="noStrike">
                <a:solidFill>
                  <a:srgbClr val="000000"/>
                </a:solidFill>
                <a:latin typeface="Avenir"/>
                <a:ea typeface="Avenir"/>
                <a:cs typeface="Avenir"/>
                <a:sym typeface="Avenir"/>
              </a:rPr>
              <a:t>Create community with all our teachers regardless of grade level or participation in PFC meetings</a:t>
            </a:r>
            <a:endParaRPr b="0" i="0" sz="1400" u="none" cap="none" strike="noStrike">
              <a:solidFill>
                <a:srgbClr val="000000"/>
              </a:solidFill>
              <a:latin typeface="Avenir"/>
              <a:ea typeface="Avenir"/>
              <a:cs typeface="Avenir"/>
              <a:sym typeface="Avenir"/>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pic>
        <p:nvPicPr>
          <p:cNvPr descr="Paw prints outline" id="368" name="Google Shape;368;ge8af22d425_0_332"/>
          <p:cNvPicPr preferRelativeResize="0"/>
          <p:nvPr/>
        </p:nvPicPr>
        <p:blipFill rotWithShape="1">
          <a:blip r:embed="rId3">
            <a:alphaModFix/>
          </a:blip>
          <a:srcRect b="0" l="50428" r="0" t="40415"/>
          <a:stretch/>
        </p:blipFill>
        <p:spPr>
          <a:xfrm>
            <a:off x="346737" y="3740280"/>
            <a:ext cx="355500" cy="427300"/>
          </a:xfrm>
          <a:prstGeom prst="rect">
            <a:avLst/>
          </a:prstGeom>
          <a:noFill/>
          <a:ln>
            <a:noFill/>
          </a:ln>
        </p:spPr>
      </p:pic>
      <p:sp>
        <p:nvSpPr>
          <p:cNvPr id="369" name="Google Shape;369;ge8af22d425_0_332"/>
          <p:cNvSpPr txBox="1"/>
          <p:nvPr/>
        </p:nvSpPr>
        <p:spPr>
          <a:xfrm>
            <a:off x="1033575" y="3646125"/>
            <a:ext cx="88650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venir"/>
                <a:ea typeface="Avenir"/>
                <a:cs typeface="Avenir"/>
                <a:sym typeface="Avenir"/>
              </a:rPr>
              <a:t>Revive the Woodside PFC Twitter Account-</a:t>
            </a:r>
            <a:r>
              <a:rPr b="0" i="0" lang="en-US" sz="1800" u="none" cap="none" strike="noStrike">
                <a:solidFill>
                  <a:srgbClr val="FF0000"/>
                </a:solidFill>
                <a:latin typeface="Avenir"/>
                <a:ea typeface="Avenir"/>
                <a:cs typeface="Avenir"/>
                <a:sym typeface="Avenir"/>
              </a:rPr>
              <a:t>COMPLETE</a:t>
            </a:r>
            <a:endParaRPr b="0" i="0" sz="1800" u="none" cap="none" strike="noStrike">
              <a:solidFill>
                <a:srgbClr val="FF0000"/>
              </a:solidFill>
              <a:latin typeface="Avenir"/>
              <a:ea typeface="Avenir"/>
              <a:cs typeface="Avenir"/>
              <a:sym typeface="Avenir"/>
            </a:endParaRPr>
          </a:p>
          <a:p>
            <a:pPr indent="-317500" lvl="0" marL="457200" marR="0" rtl="0" algn="l">
              <a:lnSpc>
                <a:spcPct val="100000"/>
              </a:lnSpc>
              <a:spcBef>
                <a:spcPts val="0"/>
              </a:spcBef>
              <a:spcAft>
                <a:spcPts val="0"/>
              </a:spcAft>
              <a:buClr>
                <a:srgbClr val="000000"/>
              </a:buClr>
              <a:buSzPts val="1400"/>
              <a:buFont typeface="Avenir"/>
              <a:buChar char="●"/>
            </a:pPr>
            <a:r>
              <a:rPr b="0" i="0" lang="en-US" sz="1400" u="none" cap="none" strike="noStrike">
                <a:solidFill>
                  <a:srgbClr val="000000"/>
                </a:solidFill>
                <a:latin typeface="Avenir"/>
                <a:ea typeface="Avenir"/>
                <a:cs typeface="Avenir"/>
                <a:sym typeface="Avenir"/>
              </a:rPr>
              <a:t>Another avenue to engage with the community</a:t>
            </a:r>
            <a:endParaRPr b="0" i="0" sz="1400" u="none" cap="none" strike="noStrike">
              <a:solidFill>
                <a:srgbClr val="000000"/>
              </a:solidFill>
              <a:latin typeface="Avenir"/>
              <a:ea typeface="Avenir"/>
              <a:cs typeface="Avenir"/>
              <a:sym typeface="Avenir"/>
            </a:endParaRPr>
          </a:p>
          <a:p>
            <a:pPr indent="-317500" lvl="0" marL="457200" marR="0" rtl="0" algn="l">
              <a:lnSpc>
                <a:spcPct val="100000"/>
              </a:lnSpc>
              <a:spcBef>
                <a:spcPts val="0"/>
              </a:spcBef>
              <a:spcAft>
                <a:spcPts val="0"/>
              </a:spcAft>
              <a:buClr>
                <a:srgbClr val="000000"/>
              </a:buClr>
              <a:buSzPts val="1400"/>
              <a:buFont typeface="Avenir"/>
              <a:buChar char="●"/>
            </a:pPr>
            <a:r>
              <a:rPr b="0" i="0" lang="en-US" sz="1400" u="none" cap="none" strike="noStrike">
                <a:solidFill>
                  <a:srgbClr val="000000"/>
                </a:solidFill>
                <a:latin typeface="Avenir"/>
                <a:ea typeface="Avenir"/>
                <a:cs typeface="Avenir"/>
                <a:sym typeface="Avenir"/>
              </a:rPr>
              <a:t>Create more engagement with the Woodside Elementary Twitter</a:t>
            </a:r>
            <a:endParaRPr b="0" i="0" sz="1400" u="none" cap="none" strike="noStrike">
              <a:solidFill>
                <a:srgbClr val="000000"/>
              </a:solidFill>
              <a:latin typeface="Avenir"/>
              <a:ea typeface="Avenir"/>
              <a:cs typeface="Avenir"/>
              <a:sym typeface="Avenir"/>
            </a:endParaRPr>
          </a:p>
          <a:p>
            <a:pPr indent="-317500" lvl="0" marL="457200" marR="0" rtl="0" algn="l">
              <a:lnSpc>
                <a:spcPct val="100000"/>
              </a:lnSpc>
              <a:spcBef>
                <a:spcPts val="0"/>
              </a:spcBef>
              <a:spcAft>
                <a:spcPts val="0"/>
              </a:spcAft>
              <a:buClr>
                <a:srgbClr val="000000"/>
              </a:buClr>
              <a:buSzPts val="1400"/>
              <a:buFont typeface="Avenir"/>
              <a:buChar char="●"/>
            </a:pPr>
            <a:r>
              <a:rPr b="0" i="0" lang="en-US" sz="1400" u="none" cap="none" strike="noStrike">
                <a:solidFill>
                  <a:srgbClr val="000000"/>
                </a:solidFill>
                <a:latin typeface="Avenir"/>
                <a:ea typeface="Avenir"/>
                <a:cs typeface="Avenir"/>
                <a:sym typeface="Avenir"/>
              </a:rPr>
              <a:t>Easy and quick real-time update for events</a:t>
            </a:r>
            <a:endParaRPr b="0" i="0" sz="1400" u="none" cap="none" strike="noStrike">
              <a:solidFill>
                <a:srgbClr val="000000"/>
              </a:solidFill>
              <a:latin typeface="Avenir"/>
              <a:ea typeface="Avenir"/>
              <a:cs typeface="Avenir"/>
              <a:sym typeface="Avenir"/>
            </a:endParaRPr>
          </a:p>
        </p:txBody>
      </p:sp>
      <p:sp>
        <p:nvSpPr>
          <p:cNvPr id="370" name="Google Shape;370;ge8af22d425_0_332"/>
          <p:cNvSpPr txBox="1"/>
          <p:nvPr/>
        </p:nvSpPr>
        <p:spPr>
          <a:xfrm>
            <a:off x="1568700" y="5582425"/>
            <a:ext cx="9054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venir"/>
                <a:ea typeface="Avenir"/>
                <a:cs typeface="Avenir"/>
                <a:sym typeface="Avenir"/>
              </a:rPr>
              <a:t>MORE TO COME SOON……!!!!</a:t>
            </a:r>
            <a:endParaRPr b="0" i="0" sz="3600" u="none" cap="none" strike="noStrike">
              <a:solidFill>
                <a:srgbClr val="000000"/>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e8af22d425_0_4"/>
          <p:cNvSpPr/>
          <p:nvPr/>
        </p:nvSpPr>
        <p:spPr>
          <a:xfrm>
            <a:off x="209300" y="1961800"/>
            <a:ext cx="9976800" cy="2280900"/>
          </a:xfrm>
          <a:prstGeom prst="roundRect">
            <a:avLst>
              <a:gd fmla="val 16667" name="adj"/>
            </a:avLst>
          </a:prstGeom>
          <a:gradFill>
            <a:gsLst>
              <a:gs pos="0">
                <a:srgbClr val="3177EE"/>
              </a:gs>
              <a:gs pos="100000">
                <a:srgbClr val="113D8A"/>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e8af22d425_0_4"/>
          <p:cNvSpPr/>
          <p:nvPr/>
        </p:nvSpPr>
        <p:spPr>
          <a:xfrm>
            <a:off x="209300" y="4347225"/>
            <a:ext cx="9976800" cy="2280900"/>
          </a:xfrm>
          <a:prstGeom prst="roundRect">
            <a:avLst>
              <a:gd fmla="val 16667" name="adj"/>
            </a:avLst>
          </a:prstGeom>
          <a:gradFill>
            <a:gsLst>
              <a:gs pos="0">
                <a:srgbClr val="3177EE"/>
              </a:gs>
              <a:gs pos="100000">
                <a:srgbClr val="113D8A"/>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e8af22d425_0_4"/>
          <p:cNvSpPr txBox="1"/>
          <p:nvPr>
            <p:ph type="title"/>
          </p:nvPr>
        </p:nvSpPr>
        <p:spPr>
          <a:xfrm>
            <a:off x="238039" y="45589"/>
            <a:ext cx="96339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Arial Rounded"/>
              <a:buNone/>
            </a:pPr>
            <a:r>
              <a:rPr b="1" lang="en-US" sz="2400" u="sng">
                <a:latin typeface="Arial Rounded"/>
                <a:ea typeface="Arial Rounded"/>
                <a:cs typeface="Arial Rounded"/>
                <a:sym typeface="Arial Rounded"/>
              </a:rPr>
              <a:t>PFC- WHO ARE WE??</a:t>
            </a:r>
            <a:endParaRPr sz="2400" u="sng"/>
          </a:p>
        </p:txBody>
      </p:sp>
      <p:sp>
        <p:nvSpPr>
          <p:cNvPr id="378" name="Google Shape;378;ge8af22d425_0_4"/>
          <p:cNvSpPr txBox="1"/>
          <p:nvPr/>
        </p:nvSpPr>
        <p:spPr>
          <a:xfrm>
            <a:off x="325350" y="876850"/>
            <a:ext cx="9336000" cy="6218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venir"/>
                <a:ea typeface="Avenir"/>
                <a:cs typeface="Avenir"/>
                <a:sym typeface="Avenir"/>
              </a:rPr>
              <a:t>We are YOU!! We are family members of kids of all ages and grade levels at Woodside. Some of us work full-time outside the home and other work full-time in the home. Most importantly we are all committed to helping support Woodside in providing our kids an enriched and fun learning environment.</a:t>
            </a:r>
            <a:endParaRPr b="0" i="0" sz="15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lt1"/>
                </a:solidFill>
                <a:latin typeface="Avenir"/>
                <a:ea typeface="Avenir"/>
                <a:cs typeface="Avenir"/>
                <a:sym typeface="Avenir"/>
              </a:rPr>
              <a:t>How does the PFC support Woodside?</a:t>
            </a:r>
            <a:endParaRPr b="1" i="0" sz="1800" u="sng" cap="none" strike="noStrike">
              <a:solidFill>
                <a:schemeClr val="lt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600"/>
              <a:buFont typeface="Arial"/>
              <a:buNone/>
            </a:pPr>
            <a:r>
              <a:t/>
            </a:r>
            <a:endParaRPr b="1" i="0" sz="1600" u="sng"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1" i="0" lang="en-US" sz="1400" u="none" cap="none" strike="noStrike">
                <a:solidFill>
                  <a:schemeClr val="lt1"/>
                </a:solidFill>
                <a:latin typeface="Avenir"/>
                <a:ea typeface="Avenir"/>
                <a:cs typeface="Avenir"/>
                <a:sym typeface="Avenir"/>
              </a:rPr>
              <a:t>Fundraising events including dine and donates, book fairs, auctions and lap-a-thons</a:t>
            </a:r>
            <a:endParaRPr b="1" i="0" sz="1400" u="none"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1" i="0" lang="en-US" sz="1400" u="none" cap="none" strike="noStrike">
                <a:solidFill>
                  <a:schemeClr val="lt1"/>
                </a:solidFill>
                <a:latin typeface="Avenir"/>
                <a:ea typeface="Avenir"/>
                <a:cs typeface="Avenir"/>
                <a:sym typeface="Avenir"/>
              </a:rPr>
              <a:t>Volunteer hours </a:t>
            </a:r>
            <a:endParaRPr b="1" i="0" sz="1400" u="none"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1" i="0" lang="en-US" sz="1400" u="none" cap="none" strike="noStrike">
                <a:solidFill>
                  <a:schemeClr val="lt1"/>
                </a:solidFill>
                <a:latin typeface="Avenir"/>
                <a:ea typeface="Avenir"/>
                <a:cs typeface="Avenir"/>
                <a:sym typeface="Avenir"/>
              </a:rPr>
              <a:t>Events such as Welcome Back Picnic and Fall Fest </a:t>
            </a:r>
            <a:endParaRPr b="1" i="0" sz="1400" u="none"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1" i="0" lang="en-US" sz="1400" u="none" cap="none" strike="noStrike">
                <a:solidFill>
                  <a:schemeClr val="lt1"/>
                </a:solidFill>
                <a:latin typeface="Avenir"/>
                <a:ea typeface="Avenir"/>
                <a:cs typeface="Avenir"/>
                <a:sym typeface="Avenir"/>
              </a:rPr>
              <a:t>Raising awareness for direct monetary donations supporting PFC or specific efforts such as donorschoose.org</a:t>
            </a:r>
            <a:endParaRPr b="1" i="0" sz="1400" u="none"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1" i="0" lang="en-US" sz="1400" u="none" cap="none" strike="noStrike">
                <a:solidFill>
                  <a:schemeClr val="lt1"/>
                </a:solidFill>
                <a:latin typeface="Avenir"/>
                <a:ea typeface="Avenir"/>
                <a:cs typeface="Avenir"/>
                <a:sym typeface="Avenir"/>
              </a:rPr>
              <a:t>Providing support for computer lab, science lab, student gardens and campus beautification projects</a:t>
            </a:r>
            <a:endParaRPr b="1" i="0" sz="1400" u="none"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1" i="0" lang="en-US" sz="1400" u="none" cap="none" strike="noStrike">
                <a:solidFill>
                  <a:schemeClr val="lt1"/>
                </a:solidFill>
                <a:latin typeface="Avenir"/>
                <a:ea typeface="Avenir"/>
                <a:cs typeface="Avenir"/>
                <a:sym typeface="Avenir"/>
              </a:rPr>
              <a:t>Organizing volunteers to help at school events</a:t>
            </a:r>
            <a:endParaRPr b="1" i="0" sz="1400" u="none" cap="none" strike="noStrike">
              <a:solidFill>
                <a:schemeClr val="lt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lt1"/>
                </a:solidFill>
                <a:latin typeface="Avenir"/>
                <a:ea typeface="Avenir"/>
                <a:cs typeface="Avenir"/>
                <a:sym typeface="Avenir"/>
              </a:rPr>
              <a:t>How can you help? (our favorite question!!)</a:t>
            </a:r>
            <a:endParaRPr b="1" i="0" sz="1800" u="sng" cap="none" strike="noStrike">
              <a:solidFill>
                <a:schemeClr val="lt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0" i="0" lang="en-US" sz="1400" u="none" cap="none" strike="noStrike">
                <a:solidFill>
                  <a:schemeClr val="lt1"/>
                </a:solidFill>
                <a:latin typeface="Avenir"/>
                <a:ea typeface="Avenir"/>
                <a:cs typeface="Avenir"/>
                <a:sym typeface="Avenir"/>
              </a:rPr>
              <a:t>Follow the WoodsidePFC Facebook page and attend PFC meetings---we need your ideas and inspiration!</a:t>
            </a:r>
            <a:endParaRPr b="0" i="0" sz="1400" u="none"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0" i="0" lang="en-US" sz="1400" u="none" cap="none" strike="noStrike">
                <a:solidFill>
                  <a:schemeClr val="lt1"/>
                </a:solidFill>
                <a:latin typeface="Avenir"/>
                <a:ea typeface="Avenir"/>
                <a:cs typeface="Avenir"/>
                <a:sym typeface="Avenir"/>
              </a:rPr>
              <a:t>Volunteer to plan, organize or help at events--a little time or a lot of time---on-campus or off---we have options to fit your preference and schedules!</a:t>
            </a:r>
            <a:endParaRPr b="0" i="0" sz="1400" u="none"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0" i="0" lang="en-US" sz="1400" u="none" cap="none" strike="noStrike">
                <a:solidFill>
                  <a:schemeClr val="lt1"/>
                </a:solidFill>
                <a:latin typeface="Avenir"/>
                <a:ea typeface="Avenir"/>
                <a:cs typeface="Avenir"/>
                <a:sym typeface="Avenir"/>
              </a:rPr>
              <a:t>Direct monetary donations to PFC </a:t>
            </a:r>
            <a:endParaRPr b="0" i="0" sz="1400" u="none"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0" i="0" lang="en-US" sz="1400" u="none" cap="none" strike="noStrike">
                <a:solidFill>
                  <a:schemeClr val="lt1"/>
                </a:solidFill>
                <a:latin typeface="Avenir"/>
                <a:ea typeface="Avenir"/>
                <a:cs typeface="Avenir"/>
                <a:sym typeface="Avenir"/>
              </a:rPr>
              <a:t>Help fundraise! Does your company match donations or make donations to local schools? </a:t>
            </a:r>
            <a:endParaRPr b="0" i="0" sz="1400" u="none"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0" i="0" lang="en-US" sz="1400" u="none" cap="none" strike="noStrike">
                <a:solidFill>
                  <a:schemeClr val="lt1"/>
                </a:solidFill>
                <a:latin typeface="Avenir"/>
                <a:ea typeface="Avenir"/>
                <a:cs typeface="Avenir"/>
                <a:sym typeface="Avenir"/>
              </a:rPr>
              <a:t>Supporting teachers’ and staffs’ donorchoose.org campaigns</a:t>
            </a:r>
            <a:endParaRPr b="0" i="0" sz="1400" u="none" cap="none" strike="noStrike">
              <a:solidFill>
                <a:schemeClr val="lt1"/>
              </a:solidFill>
              <a:latin typeface="Avenir"/>
              <a:ea typeface="Avenir"/>
              <a:cs typeface="Avenir"/>
              <a:sym typeface="Avenir"/>
            </a:endParaRPr>
          </a:p>
          <a:p>
            <a:pPr indent="-317500" lvl="0" marL="457200" marR="0" rtl="0" algn="l">
              <a:lnSpc>
                <a:spcPct val="100000"/>
              </a:lnSpc>
              <a:spcBef>
                <a:spcPts val="0"/>
              </a:spcBef>
              <a:spcAft>
                <a:spcPts val="0"/>
              </a:spcAft>
              <a:buClr>
                <a:schemeClr val="lt1"/>
              </a:buClr>
              <a:buSzPts val="1400"/>
              <a:buFont typeface="Avenir"/>
              <a:buChar char="●"/>
            </a:pPr>
            <a:r>
              <a:rPr b="0" i="0" lang="en-US" sz="1400" u="none" cap="none" strike="noStrike">
                <a:solidFill>
                  <a:schemeClr val="lt1"/>
                </a:solidFill>
                <a:latin typeface="Avenir"/>
                <a:ea typeface="Avenir"/>
                <a:cs typeface="Avenir"/>
                <a:sym typeface="Avenir"/>
              </a:rPr>
              <a:t>Engage our communities to bring awareness to our school’s fundraising needs</a:t>
            </a:r>
            <a:endParaRPr b="0" i="0" sz="1400" u="none" cap="none" strike="noStrike">
              <a:solidFill>
                <a:schemeClr val="lt1"/>
              </a:solidFill>
              <a:latin typeface="Avenir"/>
              <a:ea typeface="Avenir"/>
              <a:cs typeface="Avenir"/>
              <a:sym typeface="Avenir"/>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
          <p:cNvSpPr txBox="1"/>
          <p:nvPr>
            <p:ph type="title"/>
          </p:nvPr>
        </p:nvSpPr>
        <p:spPr>
          <a:xfrm>
            <a:off x="238039" y="45589"/>
            <a:ext cx="9634011"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Arial Rounded"/>
              <a:buNone/>
            </a:pPr>
            <a:r>
              <a:rPr b="1" lang="en-US" sz="3000" u="sng">
                <a:latin typeface="Arial Rounded"/>
                <a:ea typeface="Arial Rounded"/>
                <a:cs typeface="Arial Rounded"/>
                <a:sym typeface="Arial Rounded"/>
              </a:rPr>
              <a:t>Agenda</a:t>
            </a:r>
            <a:endParaRPr sz="3000" u="sng"/>
          </a:p>
        </p:txBody>
      </p:sp>
      <p:sp>
        <p:nvSpPr>
          <p:cNvPr id="279" name="Google Shape;279;p2"/>
          <p:cNvSpPr txBox="1"/>
          <p:nvPr/>
        </p:nvSpPr>
        <p:spPr>
          <a:xfrm>
            <a:off x="122775" y="966900"/>
            <a:ext cx="10377900" cy="5462994"/>
          </a:xfrm>
          <a:prstGeom prst="rect">
            <a:avLst/>
          </a:prstGeom>
          <a:noFill/>
          <a:ln>
            <a:noFill/>
          </a:ln>
        </p:spPr>
        <p:txBody>
          <a:bodyPr anchorCtr="0" anchor="t" bIns="45700" lIns="91425" spcFirstLastPara="1" rIns="91425" wrap="square" tIns="45700">
            <a:spAutoFit/>
          </a:bodyPr>
          <a:lstStyle/>
          <a:p>
            <a:pPr indent="-266700" lvl="0" marL="285750" marR="0" rtl="0" algn="l">
              <a:lnSpc>
                <a:spcPct val="200000"/>
              </a:lnSpc>
              <a:spcBef>
                <a:spcPts val="0"/>
              </a:spcBef>
              <a:spcAft>
                <a:spcPts val="0"/>
              </a:spcAft>
              <a:buClr>
                <a:srgbClr val="000000"/>
              </a:buClr>
              <a:buSzPts val="2600"/>
              <a:buFont typeface="Arial"/>
              <a:buChar char="•"/>
            </a:pPr>
            <a:r>
              <a:rPr b="0" i="0" lang="en-US" sz="1300" u="none" cap="none" strike="noStrike">
                <a:solidFill>
                  <a:schemeClr val="dk1"/>
                </a:solidFill>
                <a:latin typeface="Avenir"/>
                <a:ea typeface="Avenir"/>
                <a:cs typeface="Avenir"/>
                <a:sym typeface="Avenir"/>
              </a:rPr>
              <a:t> </a:t>
            </a:r>
            <a:r>
              <a:rPr b="0" i="0" lang="en-US" sz="1700" u="none" cap="none" strike="noStrike">
                <a:solidFill>
                  <a:schemeClr val="dk1"/>
                </a:solidFill>
                <a:latin typeface="Avenir"/>
                <a:ea typeface="Avenir"/>
                <a:cs typeface="Avenir"/>
                <a:sym typeface="Avenir"/>
              </a:rPr>
              <a:t>Woodside PFC Welcome and approval of 12_14_21 meeting minutes</a:t>
            </a:r>
            <a:endParaRPr b="0" i="0" sz="18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rgbClr val="000000"/>
              </a:buClr>
              <a:buSzPts val="3000"/>
              <a:buFont typeface="Arial"/>
              <a:buChar char="•"/>
            </a:pPr>
            <a:r>
              <a:rPr b="0" i="0" lang="en-US" sz="1700" u="none" cap="none" strike="noStrike">
                <a:solidFill>
                  <a:schemeClr val="dk1"/>
                </a:solidFill>
                <a:latin typeface="Avenir"/>
                <a:ea typeface="Avenir"/>
                <a:cs typeface="Avenir"/>
                <a:sym typeface="Avenir"/>
              </a:rPr>
              <a:t>Principal Alvarez Updates</a:t>
            </a:r>
            <a:endParaRPr/>
          </a:p>
          <a:p>
            <a:pPr indent="-285750" lvl="0" marL="285750" marR="0" rtl="0" algn="l">
              <a:lnSpc>
                <a:spcPct val="200000"/>
              </a:lnSpc>
              <a:spcBef>
                <a:spcPts val="0"/>
              </a:spcBef>
              <a:spcAft>
                <a:spcPts val="0"/>
              </a:spcAft>
              <a:buClr>
                <a:srgbClr val="000000"/>
              </a:buClr>
              <a:buSzPts val="3000"/>
              <a:buFont typeface="Arial"/>
              <a:buChar char="•"/>
            </a:pPr>
            <a:r>
              <a:rPr b="0" i="0" lang="en-US" sz="1700" u="none" cap="none" strike="noStrike">
                <a:solidFill>
                  <a:schemeClr val="dk1"/>
                </a:solidFill>
                <a:latin typeface="Avenir"/>
                <a:ea typeface="Avenir"/>
                <a:cs typeface="Avenir"/>
                <a:sym typeface="Avenir"/>
              </a:rPr>
              <a:t>Budget Review</a:t>
            </a:r>
            <a:endParaRPr b="0" i="0" sz="18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rgbClr val="000000"/>
              </a:buClr>
              <a:buSzPts val="3000"/>
              <a:buFont typeface="Arial"/>
              <a:buChar char="•"/>
            </a:pPr>
            <a:r>
              <a:rPr b="0" i="0" lang="en-US" sz="1700" u="none" cap="none" strike="noStrike">
                <a:solidFill>
                  <a:schemeClr val="dk1"/>
                </a:solidFill>
                <a:latin typeface="Avenir"/>
                <a:ea typeface="Avenir"/>
                <a:cs typeface="Avenir"/>
                <a:sym typeface="Avenir"/>
              </a:rPr>
              <a:t>Review of Upcoming PFC Sponsored Events</a:t>
            </a:r>
            <a:endParaRPr/>
          </a:p>
          <a:p>
            <a:pPr indent="-285750" lvl="0" marL="285750" marR="0" rtl="0" algn="l">
              <a:lnSpc>
                <a:spcPct val="200000"/>
              </a:lnSpc>
              <a:spcBef>
                <a:spcPts val="0"/>
              </a:spcBef>
              <a:spcAft>
                <a:spcPts val="0"/>
              </a:spcAft>
              <a:buClr>
                <a:srgbClr val="000000"/>
              </a:buClr>
              <a:buSzPts val="3000"/>
              <a:buFont typeface="Arial"/>
              <a:buChar char="•"/>
            </a:pPr>
            <a:r>
              <a:rPr b="0" i="0" lang="en-US" sz="1700" u="none" cap="none" strike="noStrike">
                <a:solidFill>
                  <a:schemeClr val="dk1"/>
                </a:solidFill>
                <a:latin typeface="Avenir"/>
                <a:ea typeface="Avenir"/>
                <a:cs typeface="Avenir"/>
                <a:sym typeface="Avenir"/>
              </a:rPr>
              <a:t>Updates from Closed Board Session</a:t>
            </a:r>
            <a:endParaRPr b="0" i="0" sz="1700" u="none" cap="none" strike="noStrike">
              <a:solidFill>
                <a:schemeClr val="dk1"/>
              </a:solidFill>
              <a:latin typeface="Avenir"/>
              <a:ea typeface="Avenir"/>
              <a:cs typeface="Avenir"/>
              <a:sym typeface="Avenir"/>
            </a:endParaRPr>
          </a:p>
          <a:p>
            <a:pPr indent="-285750" lvl="0" marL="285750" marR="0" rtl="0" algn="l">
              <a:lnSpc>
                <a:spcPct val="200000"/>
              </a:lnSpc>
              <a:spcBef>
                <a:spcPts val="0"/>
              </a:spcBef>
              <a:spcAft>
                <a:spcPts val="0"/>
              </a:spcAft>
              <a:buClr>
                <a:srgbClr val="000000"/>
              </a:buClr>
              <a:buSzPts val="3000"/>
              <a:buFont typeface="Arial"/>
              <a:buChar char="•"/>
            </a:pPr>
            <a:r>
              <a:rPr b="0" i="0" lang="en-US" sz="1700" u="none" cap="none" strike="noStrike">
                <a:solidFill>
                  <a:schemeClr val="dk1"/>
                </a:solidFill>
                <a:latin typeface="Avenir"/>
                <a:ea typeface="Avenir"/>
                <a:cs typeface="Avenir"/>
                <a:sym typeface="Avenir"/>
              </a:rPr>
              <a:t>Updates from the Science Lab</a:t>
            </a:r>
            <a:endParaRPr b="0" i="0" sz="1700" u="none" cap="none" strike="noStrike">
              <a:solidFill>
                <a:schemeClr val="dk1"/>
              </a:solidFill>
              <a:latin typeface="Avenir"/>
              <a:ea typeface="Avenir"/>
              <a:cs typeface="Avenir"/>
              <a:sym typeface="Avenir"/>
            </a:endParaRPr>
          </a:p>
          <a:p>
            <a:pPr indent="-95250" lvl="0" marL="285750" marR="0" rtl="0" algn="l">
              <a:lnSpc>
                <a:spcPct val="200000"/>
              </a:lnSpc>
              <a:spcBef>
                <a:spcPts val="0"/>
              </a:spcBef>
              <a:spcAft>
                <a:spcPts val="0"/>
              </a:spcAft>
              <a:buClr>
                <a:srgbClr val="000000"/>
              </a:buClr>
              <a:buSzPts val="3000"/>
              <a:buFont typeface="Arial"/>
              <a:buNone/>
            </a:pPr>
            <a:r>
              <a:t/>
            </a:r>
            <a:endParaRPr b="0" i="0" sz="1800" u="none" cap="none" strike="noStrike">
              <a:solidFill>
                <a:srgbClr val="000000"/>
              </a:solidFill>
              <a:latin typeface="Arial"/>
              <a:ea typeface="Arial"/>
              <a:cs typeface="Arial"/>
              <a:sym typeface="Arial"/>
            </a:endParaRPr>
          </a:p>
          <a:p>
            <a:pPr indent="-101600" lvl="0" marL="285750" marR="0" rtl="0" algn="l">
              <a:lnSpc>
                <a:spcPct val="200000"/>
              </a:lnSpc>
              <a:spcBef>
                <a:spcPts val="0"/>
              </a:spcBef>
              <a:spcAft>
                <a:spcPts val="0"/>
              </a:spcAft>
              <a:buClr>
                <a:srgbClr val="000000"/>
              </a:buClr>
              <a:buSzPts val="2600"/>
              <a:buFont typeface="Arial"/>
              <a:buNone/>
            </a:pPr>
            <a:r>
              <a:t/>
            </a:r>
            <a:endParaRPr b="0" i="0" sz="1300" u="none" cap="none" strike="noStrike">
              <a:solidFill>
                <a:schemeClr val="dk1"/>
              </a:solidFill>
              <a:latin typeface="Avenir"/>
              <a:ea typeface="Avenir"/>
              <a:cs typeface="Avenir"/>
              <a:sym typeface="Avenir"/>
            </a:endParaRPr>
          </a:p>
          <a:p>
            <a:pPr indent="-82550" lvl="0" marL="285750" marR="0" rtl="0" algn="l">
              <a:lnSpc>
                <a:spcPct val="200000"/>
              </a:lnSpc>
              <a:spcBef>
                <a:spcPts val="0"/>
              </a:spcBef>
              <a:spcAft>
                <a:spcPts val="0"/>
              </a:spcAft>
              <a:buClr>
                <a:srgbClr val="000000"/>
              </a:buClr>
              <a:buSzPts val="2900"/>
              <a:buFont typeface="Arial"/>
              <a:buNone/>
            </a:pPr>
            <a:r>
              <a:t/>
            </a:r>
            <a:endParaRPr b="0" i="0" sz="1100" u="none" cap="none" strike="noStrike">
              <a:solidFill>
                <a:srgbClr val="000000"/>
              </a:solidFill>
              <a:latin typeface="Arial"/>
              <a:ea typeface="Arial"/>
              <a:cs typeface="Arial"/>
              <a:sym typeface="Arial"/>
            </a:endParaRPr>
          </a:p>
          <a:p>
            <a:pPr indent="-82550" lvl="0" marL="285750" marR="0" rtl="0" algn="l">
              <a:lnSpc>
                <a:spcPct val="100000"/>
              </a:lnSpc>
              <a:spcBef>
                <a:spcPts val="0"/>
              </a:spcBef>
              <a:spcAft>
                <a:spcPts val="0"/>
              </a:spcAft>
              <a:buClr>
                <a:srgbClr val="000000"/>
              </a:buClr>
              <a:buSzPts val="3200"/>
              <a:buFont typeface="Arial"/>
              <a:buNone/>
            </a:pPr>
            <a:r>
              <a:t/>
            </a:r>
            <a:endParaRPr b="0" i="0" sz="1300" u="none" cap="none" strike="noStrike">
              <a:solidFill>
                <a:schemeClr val="dk1"/>
              </a:solidFill>
              <a:latin typeface="Avenir"/>
              <a:ea typeface="Avenir"/>
              <a:cs typeface="Avenir"/>
              <a:sym typeface="Avenir"/>
            </a:endParaRPr>
          </a:p>
          <a:p>
            <a:pPr indent="-82550" lvl="0" marL="285750" marR="0" rtl="0" algn="l">
              <a:lnSpc>
                <a:spcPct val="100000"/>
              </a:lnSpc>
              <a:spcBef>
                <a:spcPts val="0"/>
              </a:spcBef>
              <a:spcAft>
                <a:spcPts val="0"/>
              </a:spcAft>
              <a:buClr>
                <a:srgbClr val="000000"/>
              </a:buClr>
              <a:buSzPts val="3200"/>
              <a:buFont typeface="Arial"/>
              <a:buNone/>
            </a:pPr>
            <a:r>
              <a:t/>
            </a:r>
            <a:endParaRPr b="0" i="0" sz="1600" u="none" cap="none" strike="noStrike">
              <a:solidFill>
                <a:schemeClr val="dk1"/>
              </a:solidFill>
              <a:latin typeface="Avenir"/>
              <a:ea typeface="Avenir"/>
              <a:cs typeface="Avenir"/>
              <a:sym typeface="Avenir"/>
            </a:endParaRPr>
          </a:p>
          <a:p>
            <a:pPr indent="-82550" lvl="0" marL="28575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ge8af22d425_0_163"/>
          <p:cNvSpPr txBox="1"/>
          <p:nvPr>
            <p:ph type="title"/>
          </p:nvPr>
        </p:nvSpPr>
        <p:spPr>
          <a:xfrm>
            <a:off x="238039" y="45589"/>
            <a:ext cx="96339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Arial Rounded"/>
              <a:buNone/>
            </a:pPr>
            <a:r>
              <a:rPr b="1" lang="en-US" sz="3000" u="sng">
                <a:latin typeface="Arial Rounded"/>
                <a:ea typeface="Arial Rounded"/>
                <a:cs typeface="Arial Rounded"/>
                <a:sym typeface="Arial Rounded"/>
              </a:rPr>
              <a:t>Open PFC Positions</a:t>
            </a:r>
            <a:endParaRPr b="1" sz="3000" u="sng">
              <a:latin typeface="Arial Rounded"/>
              <a:ea typeface="Arial Rounded"/>
              <a:cs typeface="Arial Rounded"/>
              <a:sym typeface="Arial Rounded"/>
            </a:endParaRPr>
          </a:p>
        </p:txBody>
      </p:sp>
      <p:sp>
        <p:nvSpPr>
          <p:cNvPr id="285" name="Google Shape;285;ge8af22d425_0_163"/>
          <p:cNvSpPr txBox="1"/>
          <p:nvPr/>
        </p:nvSpPr>
        <p:spPr>
          <a:xfrm>
            <a:off x="281750" y="998925"/>
            <a:ext cx="9336000" cy="615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grpSp>
        <p:nvGrpSpPr>
          <p:cNvPr id="286" name="Google Shape;286;ge8af22d425_0_163"/>
          <p:cNvGrpSpPr/>
          <p:nvPr/>
        </p:nvGrpSpPr>
        <p:grpSpPr>
          <a:xfrm>
            <a:off x="346737" y="1371305"/>
            <a:ext cx="10791437" cy="1760091"/>
            <a:chOff x="473081" y="1786675"/>
            <a:chExt cx="10791437" cy="1760091"/>
          </a:xfrm>
        </p:grpSpPr>
        <p:sp>
          <p:nvSpPr>
            <p:cNvPr id="287" name="Google Shape;287;ge8af22d425_0_163"/>
            <p:cNvSpPr txBox="1"/>
            <p:nvPr/>
          </p:nvSpPr>
          <p:spPr>
            <a:xfrm>
              <a:off x="886618" y="1838266"/>
              <a:ext cx="103779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500" u="sng" cap="none" strike="noStrike">
                  <a:solidFill>
                    <a:schemeClr val="dk1"/>
                  </a:solidFill>
                  <a:latin typeface="Arial"/>
                  <a:ea typeface="Arial"/>
                  <a:cs typeface="Arial"/>
                  <a:sym typeface="Arial"/>
                </a:rPr>
                <a:t>VICE PRESIDENT:</a:t>
              </a:r>
              <a:r>
                <a:rPr b="0" i="0" lang="en-US" sz="1500" u="none" cap="none" strike="noStrike">
                  <a:solidFill>
                    <a:schemeClr val="dk1"/>
                  </a:solidFill>
                  <a:latin typeface="Arial"/>
                  <a:ea typeface="Arial"/>
                  <a:cs typeface="Arial"/>
                  <a:sym typeface="Arial"/>
                </a:rPr>
                <a:t> Support the President and all Board Members in their duties</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Support the President in all defined roles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Manages the PFC Membership drive and works with the Secretary to keep the email account</a:t>
              </a:r>
              <a:endParaRPr b="0" i="0" sz="15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and communications information up to date and accurate.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Liaison for all fundraising activities, as needed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Manage Calendar of activities</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Perform duties of the President in their absence</a:t>
              </a:r>
              <a:endParaRPr b="0" i="0" sz="1500" u="none" cap="none" strike="noStrike">
                <a:solidFill>
                  <a:schemeClr val="dk1"/>
                </a:solidFill>
                <a:latin typeface="Arial"/>
                <a:ea typeface="Arial"/>
                <a:cs typeface="Arial"/>
                <a:sym typeface="Arial"/>
              </a:endParaRPr>
            </a:p>
          </p:txBody>
        </p:sp>
        <p:pic>
          <p:nvPicPr>
            <p:cNvPr descr="Paw prints outline" id="288" name="Google Shape;288;ge8af22d425_0_163"/>
            <p:cNvPicPr preferRelativeResize="0"/>
            <p:nvPr/>
          </p:nvPicPr>
          <p:blipFill rotWithShape="1">
            <a:blip r:embed="rId3">
              <a:alphaModFix/>
            </a:blip>
            <a:srcRect b="0" l="50428" r="0" t="40415"/>
            <a:stretch/>
          </p:blipFill>
          <p:spPr>
            <a:xfrm>
              <a:off x="473081" y="1786675"/>
              <a:ext cx="355500" cy="427300"/>
            </a:xfrm>
            <a:prstGeom prst="rect">
              <a:avLst/>
            </a:prstGeom>
            <a:noFill/>
            <a:ln>
              <a:noFill/>
            </a:ln>
          </p:spPr>
        </p:pic>
      </p:grpSp>
      <p:sp>
        <p:nvSpPr>
          <p:cNvPr id="289" name="Google Shape;289;ge8af22d425_0_163"/>
          <p:cNvSpPr txBox="1"/>
          <p:nvPr/>
        </p:nvSpPr>
        <p:spPr>
          <a:xfrm>
            <a:off x="702237" y="3268302"/>
            <a:ext cx="10377900" cy="1477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500" u="sng" cap="none" strike="noStrike">
                <a:solidFill>
                  <a:schemeClr val="dk1"/>
                </a:solidFill>
                <a:latin typeface="Arial"/>
                <a:ea typeface="Arial"/>
                <a:cs typeface="Arial"/>
                <a:sym typeface="Arial"/>
              </a:rPr>
              <a:t>Committee Chair(s):</a:t>
            </a:r>
            <a:r>
              <a:rPr b="0" i="0" lang="en-US" sz="1500" u="none" cap="none" strike="noStrike">
                <a:solidFill>
                  <a:schemeClr val="dk1"/>
                </a:solidFill>
                <a:latin typeface="Arial"/>
                <a:ea typeface="Arial"/>
                <a:cs typeface="Arial"/>
                <a:sym typeface="Arial"/>
              </a:rPr>
              <a:t> Coordinate specific fundraising events with co-chairs (if available)</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Be responsible and take ownership of all planning, coordination and execution of a specific fundraising event</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Coordinating volunteers before and during the event</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Provide updates to PFC any issues or needs to support a specific event (i.e more supplies, volunteers, donations etc..)</a:t>
            </a:r>
            <a:endParaRPr b="0" i="0" sz="15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pic>
        <p:nvPicPr>
          <p:cNvPr descr="Paw prints outline" id="290" name="Google Shape;290;ge8af22d425_0_163"/>
          <p:cNvPicPr preferRelativeResize="0"/>
          <p:nvPr/>
        </p:nvPicPr>
        <p:blipFill rotWithShape="1">
          <a:blip r:embed="rId4">
            <a:alphaModFix/>
          </a:blip>
          <a:srcRect b="0" l="50428" r="0" t="40415"/>
          <a:stretch/>
        </p:blipFill>
        <p:spPr>
          <a:xfrm>
            <a:off x="302550" y="3226561"/>
            <a:ext cx="327775" cy="393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ge8af22d425_0_97"/>
          <p:cNvSpPr txBox="1"/>
          <p:nvPr>
            <p:ph type="title"/>
          </p:nvPr>
        </p:nvSpPr>
        <p:spPr>
          <a:xfrm>
            <a:off x="330423" y="-5"/>
            <a:ext cx="96339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Arial Rounded"/>
              <a:buNone/>
            </a:pPr>
            <a:r>
              <a:rPr b="1" lang="en-US" sz="2400" u="sng">
                <a:latin typeface="Arial Rounded"/>
                <a:ea typeface="Arial Rounded"/>
                <a:cs typeface="Arial Rounded"/>
                <a:sym typeface="Arial Rounded"/>
              </a:rPr>
              <a:t>Principal Updates:</a:t>
            </a:r>
            <a:endParaRPr sz="2400" u="sng"/>
          </a:p>
        </p:txBody>
      </p:sp>
      <p:sp>
        <p:nvSpPr>
          <p:cNvPr id="296" name="Google Shape;296;ge8af22d425_0_97"/>
          <p:cNvSpPr txBox="1"/>
          <p:nvPr>
            <p:ph idx="1" type="body"/>
          </p:nvPr>
        </p:nvSpPr>
        <p:spPr>
          <a:xfrm>
            <a:off x="264981" y="1325695"/>
            <a:ext cx="9633900" cy="4351200"/>
          </a:xfrm>
          <a:prstGeom prst="rect">
            <a:avLst/>
          </a:prstGeom>
          <a:noFill/>
          <a:ln>
            <a:noFill/>
          </a:ln>
        </p:spPr>
        <p:txBody>
          <a:bodyPr anchorCtr="0" anchor="t" bIns="45700" lIns="91425" spcFirstLastPara="1" rIns="91425" wrap="square" tIns="45700">
            <a:normAutofit fontScale="25000" lnSpcReduction="20000"/>
          </a:bodyPr>
          <a:lstStyle/>
          <a:p>
            <a:pPr indent="-360299" lvl="0" marL="457200" rtl="0" algn="l">
              <a:lnSpc>
                <a:spcPct val="150000"/>
              </a:lnSpc>
              <a:spcBef>
                <a:spcPts val="1000"/>
              </a:spcBef>
              <a:spcAft>
                <a:spcPts val="0"/>
              </a:spcAft>
              <a:buSzPct val="100000"/>
              <a:buChar char="●"/>
            </a:pPr>
            <a:r>
              <a:rPr lang="en-US" sz="8296"/>
              <a:t>COVID Updates (Notifications, tables/umbrellas, COVID website)</a:t>
            </a:r>
            <a:endParaRPr sz="8296"/>
          </a:p>
          <a:p>
            <a:pPr indent="-360299" lvl="0" marL="457200" rtl="0" algn="l">
              <a:lnSpc>
                <a:spcPct val="150000"/>
              </a:lnSpc>
              <a:spcBef>
                <a:spcPts val="0"/>
              </a:spcBef>
              <a:spcAft>
                <a:spcPts val="0"/>
              </a:spcAft>
              <a:buSzPct val="100000"/>
              <a:buChar char="●"/>
            </a:pPr>
            <a:r>
              <a:rPr lang="en-US" sz="8296"/>
              <a:t>School Safety (cones, back gate area)</a:t>
            </a:r>
            <a:endParaRPr sz="8296"/>
          </a:p>
          <a:p>
            <a:pPr indent="-360299" lvl="0" marL="457200" rtl="0" algn="l">
              <a:lnSpc>
                <a:spcPct val="150000"/>
              </a:lnSpc>
              <a:spcBef>
                <a:spcPts val="0"/>
              </a:spcBef>
              <a:spcAft>
                <a:spcPts val="0"/>
              </a:spcAft>
              <a:buSzPct val="100000"/>
              <a:buChar char="●"/>
            </a:pPr>
            <a:r>
              <a:rPr lang="en-US" sz="8296"/>
              <a:t>Field Trips (5th grade in particular) </a:t>
            </a:r>
            <a:endParaRPr sz="8296"/>
          </a:p>
          <a:p>
            <a:pPr indent="-360299" lvl="0" marL="457200" rtl="0" algn="l">
              <a:lnSpc>
                <a:spcPct val="150000"/>
              </a:lnSpc>
              <a:spcBef>
                <a:spcPts val="0"/>
              </a:spcBef>
              <a:spcAft>
                <a:spcPts val="0"/>
              </a:spcAft>
              <a:buSzPct val="100000"/>
              <a:buChar char="●"/>
            </a:pPr>
            <a:r>
              <a:rPr lang="en-US" sz="8296"/>
              <a:t>Incident on campus</a:t>
            </a:r>
            <a:endParaRPr sz="8296"/>
          </a:p>
          <a:p>
            <a:pPr indent="0" lvl="0" marL="0" rtl="0" algn="l">
              <a:lnSpc>
                <a:spcPct val="150000"/>
              </a:lnSpc>
              <a:spcBef>
                <a:spcPts val="1000"/>
              </a:spcBef>
              <a:spcAft>
                <a:spcPts val="0"/>
              </a:spcAft>
              <a:buSzPct val="59728"/>
              <a:buNone/>
            </a:pPr>
            <a:r>
              <a:t/>
            </a:r>
            <a:endParaRPr sz="6696"/>
          </a:p>
          <a:p>
            <a:pPr indent="0" lvl="0" marL="0" rtl="0" algn="l">
              <a:lnSpc>
                <a:spcPct val="150000"/>
              </a:lnSpc>
              <a:spcBef>
                <a:spcPts val="1000"/>
              </a:spcBef>
              <a:spcAft>
                <a:spcPts val="0"/>
              </a:spcAft>
              <a:buSzPct val="59727"/>
              <a:buNone/>
            </a:pPr>
            <a:r>
              <a:t/>
            </a:r>
            <a:endParaRPr sz="6696"/>
          </a:p>
          <a:p>
            <a:pPr indent="0" lvl="0" marL="0" rtl="0" algn="l">
              <a:lnSpc>
                <a:spcPct val="150000"/>
              </a:lnSpc>
              <a:spcBef>
                <a:spcPts val="1000"/>
              </a:spcBef>
              <a:spcAft>
                <a:spcPts val="0"/>
              </a:spcAft>
              <a:buSzPct val="51163"/>
              <a:buNone/>
            </a:pPr>
            <a:r>
              <a:t/>
            </a:r>
            <a:endParaRPr sz="7815"/>
          </a:p>
          <a:p>
            <a:pPr indent="-88900" lvl="0" marL="800100" rtl="0" algn="l">
              <a:lnSpc>
                <a:spcPct val="150000"/>
              </a:lnSpc>
              <a:spcBef>
                <a:spcPts val="1000"/>
              </a:spcBef>
              <a:spcAft>
                <a:spcPts val="0"/>
              </a:spcAft>
              <a:buSzPct val="51181"/>
              <a:buNone/>
            </a:pPr>
            <a:r>
              <a:t/>
            </a:r>
            <a:endParaRPr sz="7815"/>
          </a:p>
          <a:p>
            <a:pPr indent="-88900" lvl="0" marL="800100" rtl="0" algn="l">
              <a:lnSpc>
                <a:spcPct val="150000"/>
              </a:lnSpc>
              <a:spcBef>
                <a:spcPts val="1000"/>
              </a:spcBef>
              <a:spcAft>
                <a:spcPts val="0"/>
              </a:spcAft>
              <a:buSzPct val="200000"/>
              <a:buNone/>
            </a:pPr>
            <a:r>
              <a:t/>
            </a:r>
            <a:endParaRPr/>
          </a:p>
          <a:p>
            <a:pPr indent="-88900" lvl="0" marL="800100" rtl="0" algn="l">
              <a:lnSpc>
                <a:spcPct val="150000"/>
              </a:lnSpc>
              <a:spcBef>
                <a:spcPts val="1000"/>
              </a:spcBef>
              <a:spcAft>
                <a:spcPts val="0"/>
              </a:spcAft>
              <a:buSzPct val="200000"/>
              <a:buNone/>
            </a:pPr>
            <a:r>
              <a:t/>
            </a:r>
            <a:endParaRPr/>
          </a:p>
          <a:p>
            <a:pPr indent="-88900" lvl="0" marL="800100" rtl="0" algn="l">
              <a:lnSpc>
                <a:spcPct val="150000"/>
              </a:lnSpc>
              <a:spcBef>
                <a:spcPts val="1000"/>
              </a:spcBef>
              <a:spcAft>
                <a:spcPts val="0"/>
              </a:spcAft>
              <a:buSzPct val="200000"/>
              <a:buNone/>
            </a:pPr>
            <a:r>
              <a:t/>
            </a:r>
            <a:endParaRPr/>
          </a:p>
          <a:p>
            <a:pPr indent="0" lvl="0" marL="0" rtl="0" algn="l">
              <a:lnSpc>
                <a:spcPct val="150000"/>
              </a:lnSpc>
              <a:spcBef>
                <a:spcPts val="1000"/>
              </a:spcBef>
              <a:spcAft>
                <a:spcPts val="0"/>
              </a:spcAft>
              <a:buSzPct val="9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5"/>
          <p:cNvSpPr txBox="1"/>
          <p:nvPr>
            <p:ph type="title"/>
          </p:nvPr>
        </p:nvSpPr>
        <p:spPr>
          <a:xfrm>
            <a:off x="238039" y="45589"/>
            <a:ext cx="96339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Arial Rounded"/>
              <a:buNone/>
            </a:pPr>
            <a:r>
              <a:rPr b="1" lang="en-US" sz="3000" u="sng">
                <a:latin typeface="Arial Rounded"/>
                <a:ea typeface="Arial Rounded"/>
                <a:cs typeface="Arial Rounded"/>
                <a:sym typeface="Arial Rounded"/>
              </a:rPr>
              <a:t>Budget Review</a:t>
            </a:r>
            <a:endParaRPr b="1" sz="3000" u="sng">
              <a:latin typeface="Arial Rounded"/>
              <a:ea typeface="Arial Rounded"/>
              <a:cs typeface="Arial Rounded"/>
              <a:sym typeface="Arial Rounded"/>
            </a:endParaRPr>
          </a:p>
        </p:txBody>
      </p:sp>
      <p:sp>
        <p:nvSpPr>
          <p:cNvPr id="302" name="Google Shape;302;p15"/>
          <p:cNvSpPr txBox="1"/>
          <p:nvPr/>
        </p:nvSpPr>
        <p:spPr>
          <a:xfrm>
            <a:off x="2292925" y="2680850"/>
            <a:ext cx="54588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600">
                <a:latin typeface="Avenir"/>
                <a:ea typeface="Avenir"/>
                <a:cs typeface="Avenir"/>
                <a:sym typeface="Avenir"/>
              </a:rPr>
              <a:t>[SEE WEBSITE]</a:t>
            </a:r>
            <a:endParaRPr sz="4600">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6"/>
          <p:cNvSpPr txBox="1"/>
          <p:nvPr>
            <p:ph type="title"/>
          </p:nvPr>
        </p:nvSpPr>
        <p:spPr>
          <a:xfrm>
            <a:off x="111607" y="-60751"/>
            <a:ext cx="9634011"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800"/>
              <a:buNone/>
            </a:pPr>
            <a:r>
              <a:rPr b="1" lang="en-US" sz="3000" u="sng">
                <a:latin typeface="Arial Rounded"/>
                <a:ea typeface="Arial Rounded"/>
                <a:cs typeface="Arial Rounded"/>
                <a:sym typeface="Arial Rounded"/>
              </a:rPr>
              <a:t>Review Upcoming PFC Events</a:t>
            </a:r>
            <a:endParaRPr/>
          </a:p>
        </p:txBody>
      </p:sp>
      <p:pic>
        <p:nvPicPr>
          <p:cNvPr id="308" name="Google Shape;308;p16"/>
          <p:cNvPicPr preferRelativeResize="0"/>
          <p:nvPr/>
        </p:nvPicPr>
        <p:blipFill rotWithShape="1">
          <a:blip r:embed="rId3">
            <a:alphaModFix/>
          </a:blip>
          <a:srcRect b="0" l="0" r="0" t="19714"/>
          <a:stretch/>
        </p:blipFill>
        <p:spPr>
          <a:xfrm>
            <a:off x="212664" y="2121754"/>
            <a:ext cx="4914936" cy="4351338"/>
          </a:xfrm>
          <a:prstGeom prst="rect">
            <a:avLst/>
          </a:prstGeom>
          <a:noFill/>
          <a:ln>
            <a:noFill/>
          </a:ln>
        </p:spPr>
      </p:pic>
      <p:sp>
        <p:nvSpPr>
          <p:cNvPr id="309" name="Google Shape;309;p16"/>
          <p:cNvSpPr txBox="1"/>
          <p:nvPr/>
        </p:nvSpPr>
        <p:spPr>
          <a:xfrm>
            <a:off x="145010" y="1158901"/>
            <a:ext cx="304282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Feb. 28</a:t>
            </a:r>
            <a:r>
              <a:rPr b="0" baseline="30000" i="0" lang="en-US" sz="2400" u="none" cap="none" strike="noStrike">
                <a:solidFill>
                  <a:srgbClr val="000000"/>
                </a:solidFill>
                <a:latin typeface="Arial"/>
                <a:ea typeface="Arial"/>
                <a:cs typeface="Arial"/>
                <a:sym typeface="Arial"/>
              </a:rPr>
              <a:t>th</a:t>
            </a:r>
            <a:r>
              <a:rPr b="0" i="0" lang="en-US" sz="2400" u="none" cap="none" strike="noStrike">
                <a:solidFill>
                  <a:srgbClr val="000000"/>
                </a:solidFill>
                <a:latin typeface="Arial"/>
                <a:ea typeface="Arial"/>
                <a:cs typeface="Arial"/>
                <a:sym typeface="Arial"/>
              </a:rPr>
              <a:t>-March 13th</a:t>
            </a:r>
            <a:endParaRPr/>
          </a:p>
        </p:txBody>
      </p:sp>
      <p:pic>
        <p:nvPicPr>
          <p:cNvPr id="310" name="Google Shape;310;p16"/>
          <p:cNvPicPr preferRelativeResize="0"/>
          <p:nvPr/>
        </p:nvPicPr>
        <p:blipFill rotWithShape="1">
          <a:blip r:embed="rId4">
            <a:alphaModFix/>
          </a:blip>
          <a:srcRect b="0" l="0" r="0" t="0"/>
          <a:stretch/>
        </p:blipFill>
        <p:spPr>
          <a:xfrm>
            <a:off x="6156396" y="2163011"/>
            <a:ext cx="4438682" cy="3095648"/>
          </a:xfrm>
          <a:prstGeom prst="rect">
            <a:avLst/>
          </a:prstGeom>
          <a:noFill/>
          <a:ln>
            <a:noFill/>
          </a:ln>
        </p:spPr>
      </p:pic>
      <p:sp>
        <p:nvSpPr>
          <p:cNvPr id="311" name="Google Shape;311;p16"/>
          <p:cNvSpPr txBox="1"/>
          <p:nvPr/>
        </p:nvSpPr>
        <p:spPr>
          <a:xfrm>
            <a:off x="5814666" y="1164847"/>
            <a:ext cx="350448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March 24</a:t>
            </a:r>
            <a:r>
              <a:rPr b="0" baseline="30000" i="0" lang="en-US" sz="2400" u="none" cap="none" strike="noStrike">
                <a:solidFill>
                  <a:srgbClr val="000000"/>
                </a:solidFill>
                <a:latin typeface="Arial"/>
                <a:ea typeface="Arial"/>
                <a:cs typeface="Arial"/>
                <a:sym typeface="Arial"/>
              </a:rPr>
              <a:t>th</a:t>
            </a:r>
            <a:r>
              <a:rPr b="0" i="0" lang="en-US" sz="2400" u="none" cap="none" strike="noStrike">
                <a:solidFill>
                  <a:srgbClr val="000000"/>
                </a:solidFill>
                <a:latin typeface="Arial"/>
                <a:ea typeface="Arial"/>
                <a:cs typeface="Arial"/>
                <a:sym typeface="Arial"/>
              </a:rPr>
              <a:t> – March 31st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7"/>
          <p:cNvSpPr txBox="1"/>
          <p:nvPr>
            <p:ph type="title"/>
          </p:nvPr>
        </p:nvSpPr>
        <p:spPr>
          <a:xfrm>
            <a:off x="111599" y="-60750"/>
            <a:ext cx="103623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Arial"/>
              <a:buNone/>
            </a:pPr>
            <a:r>
              <a:rPr b="1" lang="en-US" sz="3000" u="sng">
                <a:latin typeface="Arial Rounded"/>
                <a:ea typeface="Arial Rounded"/>
                <a:cs typeface="Arial Rounded"/>
                <a:sym typeface="Arial Rounded"/>
              </a:rPr>
              <a:t>Outcome of Closed Board Meeting (Jan. 19th, 2022)</a:t>
            </a:r>
            <a:endParaRPr/>
          </a:p>
        </p:txBody>
      </p:sp>
      <p:sp>
        <p:nvSpPr>
          <p:cNvPr id="317" name="Google Shape;317;p17"/>
          <p:cNvSpPr txBox="1"/>
          <p:nvPr/>
        </p:nvSpPr>
        <p:spPr>
          <a:xfrm>
            <a:off x="175365" y="1087840"/>
            <a:ext cx="10770897" cy="453970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The board decided to cancel the annual Auction this year</a:t>
            </a:r>
            <a:endParaRPr/>
          </a:p>
          <a:p>
            <a:pPr indent="0" lvl="0" marL="0" marR="0" rtl="0" algn="l">
              <a:lnSpc>
                <a:spcPct val="100000"/>
              </a:lnSpc>
              <a:spcBef>
                <a:spcPts val="0"/>
              </a:spcBef>
              <a:spcAft>
                <a:spcPts val="0"/>
              </a:spcAft>
              <a:buNone/>
            </a:pPr>
            <a:r>
              <a:t/>
            </a:r>
            <a:endParaRPr b="0" i="0" sz="1700" u="none" cap="none" strike="noStrike">
              <a:solidFill>
                <a:srgbClr val="000000"/>
              </a:solidFill>
              <a:latin typeface="Arial"/>
              <a:ea typeface="Arial"/>
              <a:cs typeface="Arial"/>
              <a:sym typeface="Arial"/>
            </a:endParaRPr>
          </a:p>
          <a:p>
            <a:pPr indent="-177800" lvl="0" marL="28575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The PFC will purchase a few vinyl signs for the major annual events to be placed near the kinder/TK yard</a:t>
            </a:r>
            <a:endParaRPr/>
          </a:p>
          <a:p>
            <a:pPr indent="0" lvl="7" marL="0" marR="0" rtl="0" algn="l">
              <a:lnSpc>
                <a:spcPct val="100000"/>
              </a:lnSpc>
              <a:spcBef>
                <a:spcPts val="0"/>
              </a:spcBef>
              <a:spcAft>
                <a:spcPts val="0"/>
              </a:spcAft>
              <a:buNone/>
            </a:pPr>
            <a:r>
              <a:rPr b="0" i="0" lang="en-US" sz="1700" u="none" cap="none" strike="noStrike">
                <a:solidFill>
                  <a:srgbClr val="000000"/>
                </a:solidFill>
                <a:latin typeface="Arial"/>
                <a:ea typeface="Arial"/>
                <a:cs typeface="Arial"/>
                <a:sym typeface="Arial"/>
              </a:rPr>
              <a:t>	for better event communication</a:t>
            </a:r>
            <a:endParaRPr/>
          </a:p>
          <a:p>
            <a:pPr indent="0" lvl="7" marL="0" marR="0" rtl="0" algn="l">
              <a:lnSpc>
                <a:spcPct val="100000"/>
              </a:lnSpc>
              <a:spcBef>
                <a:spcPts val="0"/>
              </a:spcBef>
              <a:spcAft>
                <a:spcPts val="0"/>
              </a:spcAft>
              <a:buNone/>
            </a:pPr>
            <a:r>
              <a:t/>
            </a:r>
            <a:endParaRPr b="0" i="0" sz="1700" u="none" cap="none" strike="noStrike">
              <a:solidFill>
                <a:srgbClr val="000000"/>
              </a:solidFill>
              <a:latin typeface="Arial"/>
              <a:ea typeface="Arial"/>
              <a:cs typeface="Arial"/>
              <a:sym typeface="Arial"/>
            </a:endParaRPr>
          </a:p>
          <a:p>
            <a:pPr indent="0" lvl="7" marL="0" marR="0" rtl="0" algn="l">
              <a:lnSpc>
                <a:spcPct val="100000"/>
              </a:lnSpc>
              <a:spcBef>
                <a:spcPts val="0"/>
              </a:spcBef>
              <a:spcAft>
                <a:spcPts val="0"/>
              </a:spcAft>
              <a:buNone/>
            </a:pPr>
            <a:r>
              <a:t/>
            </a:r>
            <a:endParaRPr b="0" i="0" sz="1700" u="none" cap="none" strike="noStrike">
              <a:solidFill>
                <a:srgbClr val="000000"/>
              </a:solidFill>
              <a:latin typeface="Arial"/>
              <a:ea typeface="Arial"/>
              <a:cs typeface="Arial"/>
              <a:sym typeface="Arial"/>
            </a:endParaRPr>
          </a:p>
          <a:p>
            <a:pPr indent="-285750" lvl="7"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Approval from Principal Alvarez to use the bulletin board near the Kinder/TK area to try to draw more </a:t>
            </a:r>
            <a:endParaRPr/>
          </a:p>
          <a:p>
            <a:pPr indent="0" lvl="8" marL="0" marR="0" rtl="0" algn="l">
              <a:lnSpc>
                <a:spcPct val="100000"/>
              </a:lnSpc>
              <a:spcBef>
                <a:spcPts val="0"/>
              </a:spcBef>
              <a:spcAft>
                <a:spcPts val="0"/>
              </a:spcAft>
              <a:buNone/>
            </a:pPr>
            <a:r>
              <a:rPr b="0" i="0" lang="en-US" sz="1700" u="none" cap="none" strike="noStrike">
                <a:solidFill>
                  <a:srgbClr val="000000"/>
                </a:solidFill>
                <a:latin typeface="Arial"/>
                <a:ea typeface="Arial"/>
                <a:cs typeface="Arial"/>
                <a:sym typeface="Arial"/>
              </a:rPr>
              <a:t>	attention to events/notices/updates</a:t>
            </a:r>
            <a:endParaRPr/>
          </a:p>
          <a:p>
            <a:pPr indent="0" lvl="8" marL="0" marR="0" rtl="0" algn="l">
              <a:lnSpc>
                <a:spcPct val="100000"/>
              </a:lnSpc>
              <a:spcBef>
                <a:spcPts val="0"/>
              </a:spcBef>
              <a:spcAft>
                <a:spcPts val="0"/>
              </a:spcAft>
              <a:buNone/>
            </a:pPr>
            <a:r>
              <a:t/>
            </a:r>
            <a:endParaRPr b="0" i="0" sz="1700" u="none" cap="none" strike="noStrike">
              <a:solidFill>
                <a:srgbClr val="000000"/>
              </a:solidFill>
              <a:latin typeface="Arial"/>
              <a:ea typeface="Arial"/>
              <a:cs typeface="Arial"/>
              <a:sym typeface="Arial"/>
            </a:endParaRPr>
          </a:p>
          <a:p>
            <a:pPr indent="0" lvl="8" marL="0" marR="0" rtl="0" algn="l">
              <a:lnSpc>
                <a:spcPct val="100000"/>
              </a:lnSpc>
              <a:spcBef>
                <a:spcPts val="0"/>
              </a:spcBef>
              <a:spcAft>
                <a:spcPts val="0"/>
              </a:spcAft>
              <a:buNone/>
            </a:pPr>
            <a:r>
              <a:t/>
            </a:r>
            <a:endParaRPr b="0" i="0" sz="1700" u="none" cap="none" strike="noStrike">
              <a:solidFill>
                <a:srgbClr val="000000"/>
              </a:solidFill>
              <a:latin typeface="Arial"/>
              <a:ea typeface="Arial"/>
              <a:cs typeface="Arial"/>
              <a:sym typeface="Arial"/>
            </a:endParaRPr>
          </a:p>
          <a:p>
            <a:pPr indent="-285750" lvl="8"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Teacher appreciation week is being planned---will require help from each teacher to identify a room parent</a:t>
            </a:r>
            <a:endParaRPr/>
          </a:p>
          <a:p>
            <a:pPr indent="0" lvl="8" marL="0" marR="0" rtl="0" algn="l">
              <a:lnSpc>
                <a:spcPct val="100000"/>
              </a:lnSpc>
              <a:spcBef>
                <a:spcPts val="0"/>
              </a:spcBef>
              <a:spcAft>
                <a:spcPts val="0"/>
              </a:spcAft>
              <a:buNone/>
            </a:pPr>
            <a:r>
              <a:rPr b="0" i="0" lang="en-US" sz="1700" u="none" cap="none" strike="noStrike">
                <a:solidFill>
                  <a:srgbClr val="000000"/>
                </a:solidFill>
                <a:latin typeface="Arial"/>
                <a:ea typeface="Arial"/>
                <a:cs typeface="Arial"/>
                <a:sym typeface="Arial"/>
              </a:rPr>
              <a:t>	or a group parents to help us in our secret endeavor to show our teachers how much we appreciate </a:t>
            </a:r>
            <a:endParaRPr/>
          </a:p>
          <a:p>
            <a:pPr indent="0" lvl="8" marL="0" marR="0" rtl="0" algn="l">
              <a:lnSpc>
                <a:spcPct val="100000"/>
              </a:lnSpc>
              <a:spcBef>
                <a:spcPts val="0"/>
              </a:spcBef>
              <a:spcAft>
                <a:spcPts val="0"/>
              </a:spcAft>
              <a:buNone/>
            </a:pPr>
            <a:r>
              <a:rPr b="0" i="0" lang="en-US" sz="1700" u="none" cap="none" strike="noStrike">
                <a:solidFill>
                  <a:srgbClr val="000000"/>
                </a:solidFill>
                <a:latin typeface="Arial"/>
                <a:ea typeface="Arial"/>
                <a:cs typeface="Arial"/>
                <a:sym typeface="Arial"/>
              </a:rPr>
              <a:t>	them. Will coordinate in with the teacher appreciation lunch ☺ More to come…</a:t>
            </a:r>
            <a:endParaRPr/>
          </a:p>
          <a:p>
            <a:pPr indent="0" lvl="8" marL="0" marR="0" rtl="0" algn="l">
              <a:lnSpc>
                <a:spcPct val="100000"/>
              </a:lnSpc>
              <a:spcBef>
                <a:spcPts val="0"/>
              </a:spcBef>
              <a:spcAft>
                <a:spcPts val="0"/>
              </a:spcAft>
              <a:buNone/>
            </a:pPr>
            <a:r>
              <a:t/>
            </a:r>
            <a:endParaRPr b="0" i="0" sz="1700" u="none" cap="none" strike="noStrike">
              <a:solidFill>
                <a:srgbClr val="000000"/>
              </a:solidFill>
              <a:latin typeface="Arial"/>
              <a:ea typeface="Arial"/>
              <a:cs typeface="Arial"/>
              <a:sym typeface="Arial"/>
            </a:endParaRPr>
          </a:p>
          <a:p>
            <a:pPr indent="0" lvl="8" marL="0" marR="0" rtl="0" algn="l">
              <a:lnSpc>
                <a:spcPct val="100000"/>
              </a:lnSpc>
              <a:spcBef>
                <a:spcPts val="0"/>
              </a:spcBef>
              <a:spcAft>
                <a:spcPts val="0"/>
              </a:spcAft>
              <a:buNone/>
            </a:pPr>
            <a:r>
              <a:t/>
            </a:r>
            <a:endParaRPr b="0" i="0" sz="1700" u="none" cap="none" strike="noStrike">
              <a:solidFill>
                <a:srgbClr val="000000"/>
              </a:solidFill>
              <a:latin typeface="Arial"/>
              <a:ea typeface="Arial"/>
              <a:cs typeface="Arial"/>
              <a:sym typeface="Arial"/>
            </a:endParaRPr>
          </a:p>
          <a:p>
            <a:pPr indent="0" lvl="8" marL="0" marR="0" rtl="0" algn="l">
              <a:lnSpc>
                <a:spcPct val="100000"/>
              </a:lnSpc>
              <a:spcBef>
                <a:spcPts val="0"/>
              </a:spcBef>
              <a:spcAft>
                <a:spcPts val="0"/>
              </a:spcAft>
              <a:buNone/>
            </a:pPr>
            <a:r>
              <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8"/>
          <p:cNvSpPr txBox="1"/>
          <p:nvPr>
            <p:ph type="title"/>
          </p:nvPr>
        </p:nvSpPr>
        <p:spPr>
          <a:xfrm>
            <a:off x="111607" y="-60751"/>
            <a:ext cx="9634011"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Arial"/>
              <a:buNone/>
            </a:pPr>
            <a:r>
              <a:rPr b="1" lang="en-US" sz="3000" u="sng">
                <a:latin typeface="Arial Rounded"/>
                <a:ea typeface="Arial Rounded"/>
                <a:cs typeface="Arial Rounded"/>
                <a:sym typeface="Arial Rounded"/>
              </a:rPr>
              <a:t>Science Lab</a:t>
            </a:r>
            <a:endParaRPr/>
          </a:p>
        </p:txBody>
      </p:sp>
      <p:sp>
        <p:nvSpPr>
          <p:cNvPr id="323" name="Google Shape;323;p18"/>
          <p:cNvSpPr txBox="1"/>
          <p:nvPr/>
        </p:nvSpPr>
        <p:spPr>
          <a:xfrm>
            <a:off x="826718" y="1202182"/>
            <a:ext cx="4891413" cy="13542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“It has been a long ride, but we are finally back in the science lab! I am so excited to once again be in the lab and be a part of creating a </a:t>
            </a:r>
            <a:r>
              <a:rPr b="0" i="0" lang="en-US" sz="1600" u="none" cap="none" strike="noStrike">
                <a:solidFill>
                  <a:srgbClr val="000000"/>
                </a:solidFill>
                <a:latin typeface="Arial"/>
                <a:ea typeface="Arial"/>
                <a:cs typeface="Arial"/>
                <a:sym typeface="Arial"/>
              </a:rPr>
              <a:t>love</a:t>
            </a:r>
            <a:r>
              <a:rPr b="0" i="0" lang="en-US" sz="1100" u="none" cap="none" strike="noStrike">
                <a:solidFill>
                  <a:srgbClr val="000000"/>
                </a:solidFill>
                <a:latin typeface="Arial"/>
                <a:ea typeface="Arial"/>
                <a:cs typeface="Arial"/>
                <a:sym typeface="Arial"/>
              </a:rPr>
              <a:t> </a:t>
            </a:r>
            <a:r>
              <a:rPr b="0" i="0" lang="en-US" sz="1600" u="none" cap="none" strike="noStrike">
                <a:solidFill>
                  <a:srgbClr val="000000"/>
                </a:solidFill>
                <a:latin typeface="Arial"/>
                <a:ea typeface="Arial"/>
                <a:cs typeface="Arial"/>
                <a:sym typeface="Arial"/>
              </a:rPr>
              <a:t>of science</a:t>
            </a:r>
            <a:r>
              <a:rPr b="0" i="0" lang="en-US" sz="1100" u="none" cap="none" strike="noStrike">
                <a:solidFill>
                  <a:srgbClr val="000000"/>
                </a:solidFill>
                <a:latin typeface="Arial"/>
                <a:ea typeface="Arial"/>
                <a:cs typeface="Arial"/>
                <a:sym typeface="Arial"/>
              </a:rPr>
              <a:t> and </a:t>
            </a:r>
            <a:r>
              <a:rPr b="0" i="0" lang="en-US" sz="1600" u="none" cap="none" strike="noStrike">
                <a:solidFill>
                  <a:srgbClr val="000000"/>
                </a:solidFill>
                <a:latin typeface="Arial"/>
                <a:ea typeface="Arial"/>
                <a:cs typeface="Arial"/>
                <a:sym typeface="Arial"/>
              </a:rPr>
              <a:t>curiosity</a:t>
            </a:r>
            <a:r>
              <a:rPr b="0" i="0" lang="en-US" sz="1100" u="none" cap="none" strike="noStrike">
                <a:solidFill>
                  <a:srgbClr val="000000"/>
                </a:solidFill>
                <a:latin typeface="Arial"/>
                <a:ea typeface="Arial"/>
                <a:cs typeface="Arial"/>
                <a:sym typeface="Arial"/>
              </a:rPr>
              <a:t> for your children. </a:t>
            </a:r>
            <a:r>
              <a:rPr b="0" i="0" lang="en-US" sz="1600" u="none" cap="none" strike="noStrike">
                <a:solidFill>
                  <a:srgbClr val="000000"/>
                </a:solidFill>
                <a:latin typeface="Arial"/>
                <a:ea typeface="Arial"/>
                <a:cs typeface="Arial"/>
                <a:sym typeface="Arial"/>
              </a:rPr>
              <a:t>Thank you </a:t>
            </a:r>
            <a:r>
              <a:rPr b="0" i="0" lang="en-US" sz="1100" u="none" cap="none" strike="noStrike">
                <a:solidFill>
                  <a:srgbClr val="000000"/>
                </a:solidFill>
                <a:latin typeface="Arial"/>
                <a:ea typeface="Arial"/>
                <a:cs typeface="Arial"/>
                <a:sym typeface="Arial"/>
              </a:rPr>
              <a:t>for this awesome opportunity.”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324" name="Google Shape;324;p18"/>
          <p:cNvSpPr txBox="1"/>
          <p:nvPr/>
        </p:nvSpPr>
        <p:spPr>
          <a:xfrm>
            <a:off x="4784943" y="2816134"/>
            <a:ext cx="6112700"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“My goal as we go through the rest of the semester and the different sciences is to </a:t>
            </a:r>
            <a:r>
              <a:rPr b="0" i="0" lang="en-US" sz="1600" u="none" cap="none" strike="noStrike">
                <a:solidFill>
                  <a:srgbClr val="000000"/>
                </a:solidFill>
                <a:latin typeface="Arial"/>
                <a:ea typeface="Arial"/>
                <a:cs typeface="Arial"/>
                <a:sym typeface="Arial"/>
              </a:rPr>
              <a:t>help each child’s curiosity and understanding grow</a:t>
            </a:r>
            <a:r>
              <a:rPr b="0" i="0" lang="en-US" sz="1100" u="none" cap="none" strike="noStrike">
                <a:solidFill>
                  <a:srgbClr val="000000"/>
                </a:solidFill>
                <a:latin typeface="Arial"/>
                <a:ea typeface="Arial"/>
                <a:cs typeface="Arial"/>
                <a:sym typeface="Arial"/>
              </a:rPr>
              <a:t>, and bring them up to grade level in science. To help achieve this, I am looking at the Science standards for each grade level and planning lessons and experiments that fit within those standards using a combination of different platforms such as Generation Genius, Mystery Science, Education in Engineering, Mark Rober, and the Internet.”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325" name="Google Shape;325;p18"/>
          <p:cNvSpPr txBox="1"/>
          <p:nvPr/>
        </p:nvSpPr>
        <p:spPr>
          <a:xfrm>
            <a:off x="870559" y="4926228"/>
            <a:ext cx="6112700" cy="14157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“In the lab we go through a lot of </a:t>
            </a:r>
            <a:r>
              <a:rPr b="0" i="0" lang="en-US" sz="1600" u="none" cap="none" strike="noStrike">
                <a:solidFill>
                  <a:srgbClr val="000000"/>
                </a:solidFill>
                <a:latin typeface="Arial"/>
                <a:ea typeface="Arial"/>
                <a:cs typeface="Arial"/>
                <a:sym typeface="Arial"/>
              </a:rPr>
              <a:t>supplies, and many of them are dwindling</a:t>
            </a:r>
            <a:r>
              <a:rPr b="0" i="0" lang="en-US" sz="1100" u="none" cap="none" strike="noStrike">
                <a:solidFill>
                  <a:srgbClr val="000000"/>
                </a:solidFill>
                <a:latin typeface="Arial"/>
                <a:ea typeface="Arial"/>
                <a:cs typeface="Arial"/>
                <a:sym typeface="Arial"/>
              </a:rPr>
              <a:t>: paper towels and empty paper towel tubes, empty toilet paper tubes, dish soap and hand soap (lots of hand washing happens in science), sanitizing wipes, cotton balls, cornstarch, balloons, toothpicks, craft sticks, even the trays and bowls that grocery stores use for meat and vegetables, metal pie tins, etc. I can usually </a:t>
            </a:r>
            <a:r>
              <a:rPr b="0" i="0" lang="en-US" sz="1600" u="none" cap="none" strike="noStrike">
                <a:solidFill>
                  <a:srgbClr val="000000"/>
                </a:solidFill>
                <a:latin typeface="Arial"/>
                <a:ea typeface="Arial"/>
                <a:cs typeface="Arial"/>
                <a:sym typeface="Arial"/>
              </a:rPr>
              <a:t>find a use for almost anything</a:t>
            </a:r>
            <a:r>
              <a:rPr b="0" i="0" lang="en-US" sz="1100" u="none" cap="none" strike="noStrike">
                <a:solidFill>
                  <a:srgbClr val="000000"/>
                </a:solidFill>
                <a:latin typeface="Arial"/>
                <a:ea typeface="Arial"/>
                <a:cs typeface="Arial"/>
                <a:sym typeface="Arial"/>
              </a:rPr>
              <a:t>.” </a:t>
            </a:r>
            <a:endParaRPr/>
          </a:p>
        </p:txBody>
      </p:sp>
      <p:pic>
        <p:nvPicPr>
          <p:cNvPr id="326" name="Google Shape;326;p18"/>
          <p:cNvPicPr preferRelativeResize="0"/>
          <p:nvPr/>
        </p:nvPicPr>
        <p:blipFill rotWithShape="1">
          <a:blip r:embed="rId3">
            <a:alphaModFix/>
          </a:blip>
          <a:srcRect b="0" l="0" r="0" t="0"/>
          <a:stretch/>
        </p:blipFill>
        <p:spPr>
          <a:xfrm>
            <a:off x="7121047" y="227656"/>
            <a:ext cx="2491635" cy="2491635"/>
          </a:xfrm>
          <a:prstGeom prst="rect">
            <a:avLst/>
          </a:prstGeom>
          <a:noFill/>
          <a:ln>
            <a:noFill/>
          </a:ln>
        </p:spPr>
      </p:pic>
      <p:pic>
        <p:nvPicPr>
          <p:cNvPr id="327" name="Google Shape;327;p18"/>
          <p:cNvPicPr preferRelativeResize="0"/>
          <p:nvPr/>
        </p:nvPicPr>
        <p:blipFill rotWithShape="1">
          <a:blip r:embed="rId4">
            <a:alphaModFix/>
          </a:blip>
          <a:srcRect b="16804" l="0" r="0" t="0"/>
          <a:stretch/>
        </p:blipFill>
        <p:spPr>
          <a:xfrm>
            <a:off x="553715" y="2098109"/>
            <a:ext cx="3805343" cy="2469407"/>
          </a:xfrm>
          <a:prstGeom prst="rect">
            <a:avLst/>
          </a:prstGeom>
          <a:noFill/>
          <a:ln>
            <a:noFill/>
          </a:ln>
        </p:spPr>
      </p:pic>
      <p:pic>
        <p:nvPicPr>
          <p:cNvPr id="328" name="Google Shape;328;p18"/>
          <p:cNvPicPr preferRelativeResize="0"/>
          <p:nvPr/>
        </p:nvPicPr>
        <p:blipFill rotWithShape="1">
          <a:blip r:embed="rId5">
            <a:alphaModFix/>
          </a:blip>
          <a:srcRect b="0" l="0" r="0" t="0"/>
          <a:stretch/>
        </p:blipFill>
        <p:spPr>
          <a:xfrm>
            <a:off x="6917366" y="4038941"/>
            <a:ext cx="3738102" cy="2242861"/>
          </a:xfrm>
          <a:prstGeom prst="rect">
            <a:avLst/>
          </a:prstGeom>
          <a:noFill/>
          <a:ln>
            <a:noFill/>
          </a:ln>
        </p:spPr>
      </p:pic>
      <p:sp>
        <p:nvSpPr>
          <p:cNvPr id="329" name="Google Shape;329;p18"/>
          <p:cNvSpPr txBox="1"/>
          <p:nvPr/>
        </p:nvSpPr>
        <p:spPr>
          <a:xfrm>
            <a:off x="4841310" y="6351449"/>
            <a:ext cx="537999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Check out Ms. Radar’s  whole update on www.woodsidepfc.com!!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5"/>
          <p:cNvSpPr txBox="1"/>
          <p:nvPr/>
        </p:nvSpPr>
        <p:spPr>
          <a:xfrm>
            <a:off x="2966720" y="2062480"/>
            <a:ext cx="5955476"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US" sz="8800" u="none" cap="none" strike="noStrike">
                <a:solidFill>
                  <a:srgbClr val="000000"/>
                </a:solidFill>
                <a:latin typeface="Arial"/>
                <a:ea typeface="Arial"/>
                <a:cs typeface="Arial"/>
                <a:sym typeface="Arial"/>
              </a:rPr>
              <a:t>BACK-UPS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ohemianVTI">
  <a:themeElements>
    <a:clrScheme name="Boho">
      <a:dk1>
        <a:srgbClr val="000000"/>
      </a:dk1>
      <a:lt1>
        <a:srgbClr val="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2021-08-12T21:33:17Z</dcterms:created>
  <dc:creator>Stacy Sherman</dc:creator>
</cp:coreProperties>
</file>